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4"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20104100" cy="11309350"/>
  <p:notesSz cx="20104100" cy="11309350"/>
  <p:embeddedFontLst>
    <p:embeddedFont>
      <p:font typeface="Calibri" panose="020F0502020204030204" pitchFamily="34" charset="0"/>
      <p:regular r:id="rId15"/>
      <p:bold r:id="rId16"/>
      <p:italic r:id="rId17"/>
      <p:boldItalic r:id="rId18"/>
    </p:embeddedFont>
    <p:embeddedFont>
      <p:font typeface="Montserrat" panose="00000800000000000000" pitchFamily="50" charset="0"/>
      <p:regular r:id="rId19"/>
      <p:bold r:id="rId20"/>
      <p:italic r:id="rId21"/>
      <p:boldItalic r:id="rId22"/>
    </p:embeddedFont>
    <p:embeddedFont>
      <p:font typeface="Montserrat ExtraBold" panose="00000900000000000000" pitchFamily="50" charset="0"/>
      <p:bold r:id="rId23"/>
      <p:boldItalic r:id="rId24"/>
    </p:embeddedFont>
    <p:embeddedFont>
      <p:font typeface="Montserrat Medium" panose="00000600000000000000" pitchFamily="50" charset="0"/>
      <p:regular r:id="rId25"/>
      <p:bold r:id="rId26"/>
      <p:italic r:id="rId27"/>
      <p:boldItalic r:id="rId28"/>
    </p:embeddedFont>
    <p:embeddedFont>
      <p:font typeface="Montserrat SemiBold" panose="00000700000000000000" pitchFamily="50"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3" roundtripDataSignature="AMtx7mjiZPKjIGeILptd5CCVg+x5F3ks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756" y="5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9" name="Google Shape;539;p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5: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4" name="Google Shape;574;p1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p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3a70e5b0f_1_0:notes"/>
          <p:cNvSpPr txBox="1">
            <a:spLocks noGrp="1"/>
          </p:cNvSpPr>
          <p:nvPr>
            <p:ph type="body" idx="1"/>
          </p:nvPr>
        </p:nvSpPr>
        <p:spPr>
          <a:xfrm>
            <a:off x="2010400" y="5371925"/>
            <a:ext cx="16083301"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g63a70e5b0f_1_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5: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p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6095f61244_0_6:notes"/>
          <p:cNvSpPr txBox="1">
            <a:spLocks noGrp="1"/>
          </p:cNvSpPr>
          <p:nvPr>
            <p:ph type="body" idx="1"/>
          </p:nvPr>
        </p:nvSpPr>
        <p:spPr>
          <a:xfrm>
            <a:off x="2010400" y="5371925"/>
            <a:ext cx="16083301"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5" name="Google Shape;425;g6095f61244_0_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notes"/>
          <p:cNvSpPr txBox="1">
            <a:spLocks noGrp="1"/>
          </p:cNvSpPr>
          <p:nvPr>
            <p:ph type="body" idx="1"/>
          </p:nvPr>
        </p:nvSpPr>
        <p:spPr>
          <a:xfrm>
            <a:off x="2010400" y="5371925"/>
            <a:ext cx="16083301"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3" name="Google Shape;463;p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641ab9412d_1_5:notes"/>
          <p:cNvSpPr txBox="1">
            <a:spLocks noGrp="1"/>
          </p:cNvSpPr>
          <p:nvPr>
            <p:ph type="body" idx="1"/>
          </p:nvPr>
        </p:nvSpPr>
        <p:spPr>
          <a:xfrm>
            <a:off x="2010400" y="5371925"/>
            <a:ext cx="16083301"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1" name="Google Shape;501;g641ab9412d_1_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Only" type="obj">
  <p:cSld name="OBJECT">
    <p:spTree>
      <p:nvGrpSpPr>
        <p:cNvPr id="1" name="Shape 12"/>
        <p:cNvGrpSpPr/>
        <p:nvPr/>
      </p:nvGrpSpPr>
      <p:grpSpPr>
        <a:xfrm>
          <a:off x="0" y="0"/>
          <a:ext cx="0" cy="0"/>
          <a:chOff x="0" y="0"/>
          <a:chExt cx="0" cy="0"/>
        </a:xfrm>
      </p:grpSpPr>
      <p:sp>
        <p:nvSpPr>
          <p:cNvPr id="13" name="Google Shape;13;p17"/>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900" b="1" i="0">
                <a:solidFill>
                  <a:srgbClr val="1A75B3"/>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7"/>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7"/>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7"/>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17"/>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7"/>
          <p:cNvSpPr/>
          <p:nvPr/>
        </p:nvSpPr>
        <p:spPr>
          <a:xfrm>
            <a:off x="5012920" y="11001573"/>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102"/>
        <p:cNvGrpSpPr/>
        <p:nvPr/>
      </p:nvGrpSpPr>
      <p:grpSpPr>
        <a:xfrm>
          <a:off x="0" y="0"/>
          <a:ext cx="0" cy="0"/>
          <a:chOff x="0" y="0"/>
          <a:chExt cx="0" cy="0"/>
        </a:xfrm>
      </p:grpSpPr>
      <p:sp>
        <p:nvSpPr>
          <p:cNvPr id="103" name="Google Shape;103;g648c66a407_0_102"/>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g648c66a407_0_102"/>
          <p:cNvSpPr/>
          <p:nvPr/>
        </p:nvSpPr>
        <p:spPr>
          <a:xfrm>
            <a:off x="1007740" y="689485"/>
            <a:ext cx="296544"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g648c66a407_0_102"/>
          <p:cNvSpPr/>
          <p:nvPr/>
        </p:nvSpPr>
        <p:spPr>
          <a:xfrm>
            <a:off x="1305790" y="685928"/>
            <a:ext cx="412114"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g648c66a407_0_102"/>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g648c66a407_0_102"/>
          <p:cNvSpPr/>
          <p:nvPr/>
        </p:nvSpPr>
        <p:spPr>
          <a:xfrm>
            <a:off x="2799244" y="685924"/>
            <a:ext cx="412114"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g648c66a407_0_102"/>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g648c66a407_0_102"/>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 name="Google Shape;110;g648c66a407_0_102"/>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 name="Google Shape;111;g648c66a407_0_102"/>
          <p:cNvSpPr/>
          <p:nvPr/>
        </p:nvSpPr>
        <p:spPr>
          <a:xfrm>
            <a:off x="5238642" y="689555"/>
            <a:ext cx="414654"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g648c66a407_0_102"/>
          <p:cNvSpPr/>
          <p:nvPr/>
        </p:nvSpPr>
        <p:spPr>
          <a:xfrm>
            <a:off x="1350061" y="1218690"/>
            <a:ext cx="208200" cy="23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 name="Google Shape;113;g648c66a407_0_102"/>
          <p:cNvSpPr/>
          <p:nvPr/>
        </p:nvSpPr>
        <p:spPr>
          <a:xfrm>
            <a:off x="1622346" y="1287528"/>
            <a:ext cx="144300" cy="174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 name="Google Shape;114;g648c66a407_0_102"/>
          <p:cNvSpPr/>
          <p:nvPr/>
        </p:nvSpPr>
        <p:spPr>
          <a:xfrm>
            <a:off x="1833375" y="1287525"/>
            <a:ext cx="175500" cy="174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5" name="Google Shape;115;g648c66a407_0_102"/>
          <p:cNvSpPr/>
          <p:nvPr/>
        </p:nvSpPr>
        <p:spPr>
          <a:xfrm>
            <a:off x="2080605" y="1287529"/>
            <a:ext cx="147300" cy="1701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6" name="Google Shape;116;g648c66a407_0_102"/>
          <p:cNvSpPr/>
          <p:nvPr/>
        </p:nvSpPr>
        <p:spPr>
          <a:xfrm>
            <a:off x="2287945" y="1287521"/>
            <a:ext cx="180000" cy="172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7" name="Google Shape;117;g648c66a407_0_102"/>
          <p:cNvSpPr/>
          <p:nvPr/>
        </p:nvSpPr>
        <p:spPr>
          <a:xfrm>
            <a:off x="2538528" y="1202345"/>
            <a:ext cx="92710" cy="259080"/>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8" name="Google Shape;118;g648c66a407_0_102"/>
          <p:cNvSpPr/>
          <p:nvPr/>
        </p:nvSpPr>
        <p:spPr>
          <a:xfrm>
            <a:off x="2690326" y="1287521"/>
            <a:ext cx="180000" cy="1728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 name="Google Shape;119;g648c66a407_0_102"/>
          <p:cNvSpPr/>
          <p:nvPr/>
        </p:nvSpPr>
        <p:spPr>
          <a:xfrm>
            <a:off x="2930479" y="1287514"/>
            <a:ext cx="179700" cy="244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 name="Google Shape;120;g648c66a407_0_102"/>
          <p:cNvSpPr/>
          <p:nvPr/>
        </p:nvSpPr>
        <p:spPr>
          <a:xfrm>
            <a:off x="3244983" y="1196975"/>
            <a:ext cx="231139"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g648c66a407_0_102"/>
          <p:cNvSpPr/>
          <p:nvPr/>
        </p:nvSpPr>
        <p:spPr>
          <a:xfrm>
            <a:off x="3478560" y="1287536"/>
            <a:ext cx="162600" cy="1752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 name="Google Shape;122;g648c66a407_0_102"/>
          <p:cNvSpPr/>
          <p:nvPr/>
        </p:nvSpPr>
        <p:spPr>
          <a:xfrm>
            <a:off x="3714001" y="1287529"/>
            <a:ext cx="147300" cy="1701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 name="Google Shape;123;g648c66a407_0_102"/>
          <p:cNvSpPr/>
          <p:nvPr/>
        </p:nvSpPr>
        <p:spPr>
          <a:xfrm>
            <a:off x="4035086" y="1218690"/>
            <a:ext cx="208200" cy="2388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 name="Google Shape;124;g648c66a407_0_102"/>
          <p:cNvSpPr/>
          <p:nvPr/>
        </p:nvSpPr>
        <p:spPr>
          <a:xfrm>
            <a:off x="4308048" y="1202345"/>
            <a:ext cx="92710" cy="259080"/>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g648c66a407_0_102"/>
          <p:cNvSpPr/>
          <p:nvPr/>
        </p:nvSpPr>
        <p:spPr>
          <a:xfrm>
            <a:off x="4385789" y="1196975"/>
            <a:ext cx="231139"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 name="Google Shape;126;g648c66a407_0_102"/>
          <p:cNvSpPr/>
          <p:nvPr/>
        </p:nvSpPr>
        <p:spPr>
          <a:xfrm>
            <a:off x="4619689" y="1287528"/>
            <a:ext cx="144300" cy="1746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7" name="Google Shape;127;g648c66a407_0_102"/>
          <p:cNvSpPr txBox="1">
            <a:spLocks noGrp="1"/>
          </p:cNvSpPr>
          <p:nvPr>
            <p:ph type="ftr" idx="11"/>
          </p:nvPr>
        </p:nvSpPr>
        <p:spPr>
          <a:xfrm>
            <a:off x="6835394" y="10517696"/>
            <a:ext cx="6433200" cy="565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g648c66a407_0_102"/>
          <p:cNvSpPr txBox="1">
            <a:spLocks noGrp="1"/>
          </p:cNvSpPr>
          <p:nvPr>
            <p:ph type="dt" idx="10"/>
          </p:nvPr>
        </p:nvSpPr>
        <p:spPr>
          <a:xfrm>
            <a:off x="1005205" y="10517696"/>
            <a:ext cx="4623900" cy="565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g648c66a407_0_102"/>
          <p:cNvSpPr txBox="1">
            <a:spLocks noGrp="1"/>
          </p:cNvSpPr>
          <p:nvPr>
            <p:ph type="sldNum" idx="12"/>
          </p:nvPr>
        </p:nvSpPr>
        <p:spPr>
          <a:xfrm>
            <a:off x="14474953" y="10517696"/>
            <a:ext cx="4623900" cy="5655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g648c66a407_0_102"/>
          <p:cNvSpPr/>
          <p:nvPr/>
        </p:nvSpPr>
        <p:spPr>
          <a:xfrm>
            <a:off x="5615988" y="10929307"/>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19"/>
        <p:cNvGrpSpPr/>
        <p:nvPr/>
      </p:nvGrpSpPr>
      <p:grpSpPr>
        <a:xfrm>
          <a:off x="0" y="0"/>
          <a:ext cx="0" cy="0"/>
          <a:chOff x="0" y="0"/>
          <a:chExt cx="0" cy="0"/>
        </a:xfrm>
      </p:grpSpPr>
      <p:sp>
        <p:nvSpPr>
          <p:cNvPr id="20" name="Google Shape;20;p18"/>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900" b="1" i="0">
                <a:solidFill>
                  <a:srgbClr val="1A75B3"/>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body" idx="1"/>
          </p:nvPr>
        </p:nvSpPr>
        <p:spPr>
          <a:xfrm>
            <a:off x="443121" y="4146629"/>
            <a:ext cx="12731114" cy="559180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3950" b="0" i="0">
                <a:solidFill>
                  <a:srgbClr val="F1F3F4"/>
                </a:solidFill>
                <a:latin typeface="Montserrat Medium"/>
                <a:ea typeface="Montserrat Medium"/>
                <a:cs typeface="Montserrat Medium"/>
                <a:sym typeface="Montserrat Medium"/>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 name="Google Shape;22;p18"/>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25"/>
        <p:cNvGrpSpPr/>
        <p:nvPr/>
      </p:nvGrpSpPr>
      <p:grpSpPr>
        <a:xfrm>
          <a:off x="0" y="0"/>
          <a:ext cx="0" cy="0"/>
          <a:chOff x="0" y="0"/>
          <a:chExt cx="0" cy="0"/>
        </a:xfrm>
      </p:grpSpPr>
      <p:sp>
        <p:nvSpPr>
          <p:cNvPr id="26" name="Google Shape;26;p19"/>
          <p:cNvSpPr/>
          <p:nvPr/>
        </p:nvSpPr>
        <p:spPr>
          <a:xfrm>
            <a:off x="0" y="0"/>
            <a:ext cx="20104101" cy="11308556"/>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 name="Google Shape;27;p19"/>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900" b="1" i="0">
                <a:solidFill>
                  <a:srgbClr val="1A75B3"/>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1005205" y="2601150"/>
            <a:ext cx="8745284" cy="746417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2"/>
          </p:nvPr>
        </p:nvSpPr>
        <p:spPr>
          <a:xfrm>
            <a:off x="12836884" y="4123165"/>
            <a:ext cx="6541769" cy="585787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3950" b="0" i="0">
                <a:solidFill>
                  <a:srgbClr val="464646"/>
                </a:solidFill>
                <a:latin typeface="Montserrat Medium"/>
                <a:ea typeface="Montserrat Medium"/>
                <a:cs typeface="Montserrat Medium"/>
                <a:sym typeface="Montserrat Medium"/>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19"/>
          <p:cNvSpPr/>
          <p:nvPr/>
        </p:nvSpPr>
        <p:spPr>
          <a:xfrm>
            <a:off x="6219167" y="10959587"/>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07807" y="3505898"/>
            <a:ext cx="17088487" cy="237496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0"/>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40"/>
        <p:cNvGrpSpPr/>
        <p:nvPr/>
      </p:nvGrpSpPr>
      <p:grpSpPr>
        <a:xfrm>
          <a:off x="0" y="0"/>
          <a:ext cx="0" cy="0"/>
          <a:chOff x="0" y="0"/>
          <a:chExt cx="0" cy="0"/>
        </a:xfrm>
      </p:grpSpPr>
      <p:sp>
        <p:nvSpPr>
          <p:cNvPr id="41" name="Google Shape;41;p21"/>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 name="Google Shape;42;p21"/>
          <p:cNvSpPr/>
          <p:nvPr/>
        </p:nvSpPr>
        <p:spPr>
          <a:xfrm>
            <a:off x="1007740" y="689485"/>
            <a:ext cx="296545"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 name="Google Shape;43;p21"/>
          <p:cNvSpPr/>
          <p:nvPr/>
        </p:nvSpPr>
        <p:spPr>
          <a:xfrm>
            <a:off x="1305790" y="685928"/>
            <a:ext cx="412115"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21"/>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 name="Google Shape;45;p21"/>
          <p:cNvSpPr/>
          <p:nvPr/>
        </p:nvSpPr>
        <p:spPr>
          <a:xfrm>
            <a:off x="2799244" y="685924"/>
            <a:ext cx="412115"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 name="Google Shape;46;p21"/>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 name="Google Shape;47;p21"/>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 name="Google Shape;48;p21"/>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 name="Google Shape;49;p21"/>
          <p:cNvSpPr/>
          <p:nvPr/>
        </p:nvSpPr>
        <p:spPr>
          <a:xfrm>
            <a:off x="5238642" y="689555"/>
            <a:ext cx="414655"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 name="Google Shape;50;p21"/>
          <p:cNvSpPr/>
          <p:nvPr/>
        </p:nvSpPr>
        <p:spPr>
          <a:xfrm>
            <a:off x="1350061" y="1218690"/>
            <a:ext cx="208203" cy="238836"/>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 name="Google Shape;51;p21"/>
          <p:cNvSpPr/>
          <p:nvPr/>
        </p:nvSpPr>
        <p:spPr>
          <a:xfrm>
            <a:off x="1622346" y="1287528"/>
            <a:ext cx="144259" cy="17471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 name="Google Shape;52;p21"/>
          <p:cNvSpPr/>
          <p:nvPr/>
        </p:nvSpPr>
        <p:spPr>
          <a:xfrm>
            <a:off x="1833375" y="1287525"/>
            <a:ext cx="175433" cy="17472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 name="Google Shape;53;p21"/>
          <p:cNvSpPr/>
          <p:nvPr/>
        </p:nvSpPr>
        <p:spPr>
          <a:xfrm>
            <a:off x="2080605" y="1287529"/>
            <a:ext cx="147212" cy="17001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 name="Google Shape;54;p21"/>
          <p:cNvSpPr/>
          <p:nvPr/>
        </p:nvSpPr>
        <p:spPr>
          <a:xfrm>
            <a:off x="2287945" y="1287521"/>
            <a:ext cx="180107" cy="17287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 name="Google Shape;55;p21"/>
          <p:cNvSpPr/>
          <p:nvPr/>
        </p:nvSpPr>
        <p:spPr>
          <a:xfrm>
            <a:off x="2538528" y="1202345"/>
            <a:ext cx="92710" cy="259079"/>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 name="Google Shape;56;p21"/>
          <p:cNvSpPr/>
          <p:nvPr/>
        </p:nvSpPr>
        <p:spPr>
          <a:xfrm>
            <a:off x="2690326" y="1287521"/>
            <a:ext cx="180095" cy="17287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 name="Google Shape;57;p21"/>
          <p:cNvSpPr/>
          <p:nvPr/>
        </p:nvSpPr>
        <p:spPr>
          <a:xfrm>
            <a:off x="2930479" y="1287514"/>
            <a:ext cx="179567" cy="244754"/>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 name="Google Shape;58;p21"/>
          <p:cNvSpPr/>
          <p:nvPr/>
        </p:nvSpPr>
        <p:spPr>
          <a:xfrm>
            <a:off x="3244983" y="1196975"/>
            <a:ext cx="231140"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 name="Google Shape;59;p21"/>
          <p:cNvSpPr/>
          <p:nvPr/>
        </p:nvSpPr>
        <p:spPr>
          <a:xfrm>
            <a:off x="3478560" y="1287536"/>
            <a:ext cx="162591" cy="175056"/>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 name="Google Shape;60;p21"/>
          <p:cNvSpPr/>
          <p:nvPr/>
        </p:nvSpPr>
        <p:spPr>
          <a:xfrm>
            <a:off x="3714001" y="1287529"/>
            <a:ext cx="147210" cy="170017"/>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 name="Google Shape;61;p21"/>
          <p:cNvSpPr/>
          <p:nvPr/>
        </p:nvSpPr>
        <p:spPr>
          <a:xfrm>
            <a:off x="4035086" y="1218690"/>
            <a:ext cx="208203" cy="238836"/>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p21"/>
          <p:cNvSpPr/>
          <p:nvPr/>
        </p:nvSpPr>
        <p:spPr>
          <a:xfrm>
            <a:off x="4308048" y="1202345"/>
            <a:ext cx="92710" cy="259079"/>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 name="Google Shape;63;p21"/>
          <p:cNvSpPr/>
          <p:nvPr/>
        </p:nvSpPr>
        <p:spPr>
          <a:xfrm>
            <a:off x="4385789" y="1196975"/>
            <a:ext cx="231140"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 name="Google Shape;64;p21"/>
          <p:cNvSpPr/>
          <p:nvPr/>
        </p:nvSpPr>
        <p:spPr>
          <a:xfrm>
            <a:off x="4619689" y="1287528"/>
            <a:ext cx="144246" cy="17471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 name="Google Shape;65;p21"/>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1"/>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21"/>
          <p:cNvSpPr/>
          <p:nvPr/>
        </p:nvSpPr>
        <p:spPr>
          <a:xfrm>
            <a:off x="5924157" y="10929274"/>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76"/>
        <p:cNvGrpSpPr/>
        <p:nvPr/>
      </p:nvGrpSpPr>
      <p:grpSpPr>
        <a:xfrm>
          <a:off x="0" y="0"/>
          <a:ext cx="0" cy="0"/>
          <a:chOff x="0" y="0"/>
          <a:chExt cx="0" cy="0"/>
        </a:xfrm>
      </p:grpSpPr>
      <p:sp>
        <p:nvSpPr>
          <p:cNvPr id="77" name="Google Shape;77;g648c66a407_0_88"/>
          <p:cNvSpPr/>
          <p:nvPr/>
        </p:nvSpPr>
        <p:spPr>
          <a:xfrm>
            <a:off x="0" y="0"/>
            <a:ext cx="20104199" cy="113085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 name="Google Shape;78;g648c66a407_0_88"/>
          <p:cNvSpPr txBox="1">
            <a:spLocks noGrp="1"/>
          </p:cNvSpPr>
          <p:nvPr>
            <p:ph type="title"/>
          </p:nvPr>
        </p:nvSpPr>
        <p:spPr>
          <a:xfrm>
            <a:off x="443126" y="2173908"/>
            <a:ext cx="19217700" cy="93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900" b="1" i="0">
                <a:solidFill>
                  <a:srgbClr val="1A75B3"/>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g648c66a407_0_88"/>
          <p:cNvSpPr txBox="1">
            <a:spLocks noGrp="1"/>
          </p:cNvSpPr>
          <p:nvPr>
            <p:ph type="body" idx="1"/>
          </p:nvPr>
        </p:nvSpPr>
        <p:spPr>
          <a:xfrm>
            <a:off x="1005205" y="2601150"/>
            <a:ext cx="8745300" cy="7464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0" name="Google Shape;80;g648c66a407_0_88"/>
          <p:cNvSpPr txBox="1">
            <a:spLocks noGrp="1"/>
          </p:cNvSpPr>
          <p:nvPr>
            <p:ph type="body" idx="2"/>
          </p:nvPr>
        </p:nvSpPr>
        <p:spPr>
          <a:xfrm>
            <a:off x="12836884" y="4123165"/>
            <a:ext cx="6541800" cy="5857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3950" b="0" i="0">
                <a:solidFill>
                  <a:srgbClr val="464646"/>
                </a:solidFill>
                <a:latin typeface="Montserrat Medium"/>
                <a:ea typeface="Montserrat Medium"/>
                <a:cs typeface="Montserrat Medium"/>
                <a:sym typeface="Montserrat Medium"/>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1" name="Google Shape;81;g648c66a407_0_88"/>
          <p:cNvSpPr txBox="1">
            <a:spLocks noGrp="1"/>
          </p:cNvSpPr>
          <p:nvPr>
            <p:ph type="ftr" idx="11"/>
          </p:nvPr>
        </p:nvSpPr>
        <p:spPr>
          <a:xfrm>
            <a:off x="6835394" y="10517696"/>
            <a:ext cx="6433200" cy="565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g648c66a407_0_88"/>
          <p:cNvSpPr txBox="1">
            <a:spLocks noGrp="1"/>
          </p:cNvSpPr>
          <p:nvPr>
            <p:ph type="dt" idx="10"/>
          </p:nvPr>
        </p:nvSpPr>
        <p:spPr>
          <a:xfrm>
            <a:off x="1005205" y="10517696"/>
            <a:ext cx="4623900" cy="565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g648c66a407_0_88"/>
          <p:cNvSpPr txBox="1">
            <a:spLocks noGrp="1"/>
          </p:cNvSpPr>
          <p:nvPr>
            <p:ph type="sldNum" idx="12"/>
          </p:nvPr>
        </p:nvSpPr>
        <p:spPr>
          <a:xfrm>
            <a:off x="14474953" y="10517696"/>
            <a:ext cx="4623900" cy="5655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g648c66a407_0_88"/>
          <p:cNvSpPr/>
          <p:nvPr/>
        </p:nvSpPr>
        <p:spPr>
          <a:xfrm>
            <a:off x="6634310" y="10959487"/>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5"/>
        <p:cNvGrpSpPr/>
        <p:nvPr/>
      </p:nvGrpSpPr>
      <p:grpSpPr>
        <a:xfrm>
          <a:off x="0" y="0"/>
          <a:ext cx="0" cy="0"/>
          <a:chOff x="0" y="0"/>
          <a:chExt cx="0" cy="0"/>
        </a:xfrm>
      </p:grpSpPr>
      <p:sp>
        <p:nvSpPr>
          <p:cNvPr id="86" name="Google Shape;86;g648c66a407_0_82"/>
          <p:cNvSpPr txBox="1">
            <a:spLocks noGrp="1"/>
          </p:cNvSpPr>
          <p:nvPr>
            <p:ph type="title"/>
          </p:nvPr>
        </p:nvSpPr>
        <p:spPr>
          <a:xfrm>
            <a:off x="443126" y="2173908"/>
            <a:ext cx="19217700" cy="93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900" b="1" i="0">
                <a:solidFill>
                  <a:srgbClr val="1A75B3"/>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g648c66a407_0_82"/>
          <p:cNvSpPr txBox="1">
            <a:spLocks noGrp="1"/>
          </p:cNvSpPr>
          <p:nvPr>
            <p:ph type="body" idx="1"/>
          </p:nvPr>
        </p:nvSpPr>
        <p:spPr>
          <a:xfrm>
            <a:off x="443121" y="4146629"/>
            <a:ext cx="12731100" cy="5591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3950" b="0" i="0">
                <a:solidFill>
                  <a:srgbClr val="F1F3F4"/>
                </a:solidFill>
                <a:latin typeface="Montserrat Medium"/>
                <a:ea typeface="Montserrat Medium"/>
                <a:cs typeface="Montserrat Medium"/>
                <a:sym typeface="Montserrat Medium"/>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8" name="Google Shape;88;g648c66a407_0_82"/>
          <p:cNvSpPr txBox="1">
            <a:spLocks noGrp="1"/>
          </p:cNvSpPr>
          <p:nvPr>
            <p:ph type="ftr" idx="11"/>
          </p:nvPr>
        </p:nvSpPr>
        <p:spPr>
          <a:xfrm>
            <a:off x="6835394" y="10517696"/>
            <a:ext cx="6433200" cy="565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g648c66a407_0_82"/>
          <p:cNvSpPr txBox="1">
            <a:spLocks noGrp="1"/>
          </p:cNvSpPr>
          <p:nvPr>
            <p:ph type="dt" idx="10"/>
          </p:nvPr>
        </p:nvSpPr>
        <p:spPr>
          <a:xfrm>
            <a:off x="1005205" y="10517696"/>
            <a:ext cx="4623900" cy="565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g648c66a407_0_82"/>
          <p:cNvSpPr txBox="1">
            <a:spLocks noGrp="1"/>
          </p:cNvSpPr>
          <p:nvPr>
            <p:ph type="sldNum" idx="12"/>
          </p:nvPr>
        </p:nvSpPr>
        <p:spPr>
          <a:xfrm>
            <a:off x="14474953" y="10517696"/>
            <a:ext cx="4623900" cy="5655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91"/>
        <p:cNvGrpSpPr/>
        <p:nvPr/>
      </p:nvGrpSpPr>
      <p:grpSpPr>
        <a:xfrm>
          <a:off x="0" y="0"/>
          <a:ext cx="0" cy="0"/>
          <a:chOff x="0" y="0"/>
          <a:chExt cx="0" cy="0"/>
        </a:xfrm>
      </p:grpSpPr>
      <p:sp>
        <p:nvSpPr>
          <p:cNvPr id="92" name="Google Shape;92;g648c66a407_0_77"/>
          <p:cNvSpPr txBox="1">
            <a:spLocks noGrp="1"/>
          </p:cNvSpPr>
          <p:nvPr>
            <p:ph type="title"/>
          </p:nvPr>
        </p:nvSpPr>
        <p:spPr>
          <a:xfrm>
            <a:off x="443126" y="2173908"/>
            <a:ext cx="19217700" cy="93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900" b="1" i="0">
                <a:solidFill>
                  <a:srgbClr val="1A75B3"/>
                </a:solidFill>
                <a:latin typeface="Montserrat"/>
                <a:ea typeface="Montserrat"/>
                <a:cs typeface="Montserrat"/>
                <a:sym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g648c66a407_0_77"/>
          <p:cNvSpPr txBox="1">
            <a:spLocks noGrp="1"/>
          </p:cNvSpPr>
          <p:nvPr>
            <p:ph type="ftr" idx="11"/>
          </p:nvPr>
        </p:nvSpPr>
        <p:spPr>
          <a:xfrm>
            <a:off x="6835394" y="10517696"/>
            <a:ext cx="6433200" cy="565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g648c66a407_0_77"/>
          <p:cNvSpPr txBox="1">
            <a:spLocks noGrp="1"/>
          </p:cNvSpPr>
          <p:nvPr>
            <p:ph type="dt" idx="10"/>
          </p:nvPr>
        </p:nvSpPr>
        <p:spPr>
          <a:xfrm>
            <a:off x="1005205" y="10517696"/>
            <a:ext cx="4623900" cy="565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g648c66a407_0_77"/>
          <p:cNvSpPr txBox="1">
            <a:spLocks noGrp="1"/>
          </p:cNvSpPr>
          <p:nvPr>
            <p:ph type="sldNum" idx="12"/>
          </p:nvPr>
        </p:nvSpPr>
        <p:spPr>
          <a:xfrm>
            <a:off x="14474953" y="10517696"/>
            <a:ext cx="4623900" cy="5655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6"/>
        <p:cNvGrpSpPr/>
        <p:nvPr/>
      </p:nvGrpSpPr>
      <p:grpSpPr>
        <a:xfrm>
          <a:off x="0" y="0"/>
          <a:ext cx="0" cy="0"/>
          <a:chOff x="0" y="0"/>
          <a:chExt cx="0" cy="0"/>
        </a:xfrm>
      </p:grpSpPr>
      <p:sp>
        <p:nvSpPr>
          <p:cNvPr id="97" name="Google Shape;97;g648c66a407_0_96"/>
          <p:cNvSpPr txBox="1">
            <a:spLocks noGrp="1"/>
          </p:cNvSpPr>
          <p:nvPr>
            <p:ph type="ctrTitle"/>
          </p:nvPr>
        </p:nvSpPr>
        <p:spPr>
          <a:xfrm>
            <a:off x="1507807" y="3505898"/>
            <a:ext cx="17088600" cy="2375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g648c66a407_0_96"/>
          <p:cNvSpPr txBox="1">
            <a:spLocks noGrp="1"/>
          </p:cNvSpPr>
          <p:nvPr>
            <p:ph type="subTitle" idx="1"/>
          </p:nvPr>
        </p:nvSpPr>
        <p:spPr>
          <a:xfrm>
            <a:off x="3015615" y="6333236"/>
            <a:ext cx="14073000" cy="2827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g648c66a407_0_96"/>
          <p:cNvSpPr txBox="1">
            <a:spLocks noGrp="1"/>
          </p:cNvSpPr>
          <p:nvPr>
            <p:ph type="ftr" idx="11"/>
          </p:nvPr>
        </p:nvSpPr>
        <p:spPr>
          <a:xfrm>
            <a:off x="6835394" y="10517696"/>
            <a:ext cx="6433200" cy="565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g648c66a407_0_96"/>
          <p:cNvSpPr txBox="1">
            <a:spLocks noGrp="1"/>
          </p:cNvSpPr>
          <p:nvPr>
            <p:ph type="dt" idx="10"/>
          </p:nvPr>
        </p:nvSpPr>
        <p:spPr>
          <a:xfrm>
            <a:off x="1005205" y="10517696"/>
            <a:ext cx="4623900" cy="565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g648c66a407_0_96"/>
          <p:cNvSpPr txBox="1">
            <a:spLocks noGrp="1"/>
          </p:cNvSpPr>
          <p:nvPr>
            <p:ph type="sldNum" idx="12"/>
          </p:nvPr>
        </p:nvSpPr>
        <p:spPr>
          <a:xfrm>
            <a:off x="14474953" y="10517696"/>
            <a:ext cx="4623900" cy="5655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43126" y="2173908"/>
            <a:ext cx="19217846" cy="9302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5900" b="1" i="0" u="none" strike="noStrike" cap="none">
                <a:solidFill>
                  <a:srgbClr val="1A75B3"/>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6"/>
          <p:cNvSpPr txBox="1">
            <a:spLocks noGrp="1"/>
          </p:cNvSpPr>
          <p:nvPr>
            <p:ph type="body" idx="1"/>
          </p:nvPr>
        </p:nvSpPr>
        <p:spPr>
          <a:xfrm>
            <a:off x="443121" y="4146629"/>
            <a:ext cx="12731114" cy="559180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3950" b="0" i="0" u="none" strike="noStrike" cap="none">
                <a:solidFill>
                  <a:srgbClr val="F1F3F4"/>
                </a:solidFill>
                <a:latin typeface="Montserrat Medium"/>
                <a:ea typeface="Montserrat Medium"/>
                <a:cs typeface="Montserrat Medium"/>
                <a:sym typeface="Montserrat Medium"/>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6"/>
          <p:cNvSpPr/>
          <p:nvPr/>
        </p:nvSpPr>
        <p:spPr>
          <a:xfrm>
            <a:off x="5924156" y="11001573"/>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g648c66a407_0_71"/>
          <p:cNvSpPr txBox="1">
            <a:spLocks noGrp="1"/>
          </p:cNvSpPr>
          <p:nvPr>
            <p:ph type="title"/>
          </p:nvPr>
        </p:nvSpPr>
        <p:spPr>
          <a:xfrm>
            <a:off x="443126" y="2173908"/>
            <a:ext cx="19217700" cy="9303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5900" b="1" i="0" u="none" strike="noStrike" cap="none">
                <a:solidFill>
                  <a:srgbClr val="1A75B3"/>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1" name="Google Shape;71;g648c66a407_0_71"/>
          <p:cNvSpPr txBox="1">
            <a:spLocks noGrp="1"/>
          </p:cNvSpPr>
          <p:nvPr>
            <p:ph type="body" idx="1"/>
          </p:nvPr>
        </p:nvSpPr>
        <p:spPr>
          <a:xfrm>
            <a:off x="443121" y="4146629"/>
            <a:ext cx="12731100" cy="5591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3950" b="0" i="0" u="none" strike="noStrike" cap="none">
                <a:solidFill>
                  <a:srgbClr val="F1F3F4"/>
                </a:solidFill>
                <a:latin typeface="Montserrat Medium"/>
                <a:ea typeface="Montserrat Medium"/>
                <a:cs typeface="Montserrat Medium"/>
                <a:sym typeface="Montserrat Medium"/>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72" name="Google Shape;72;g648c66a407_0_71"/>
          <p:cNvSpPr txBox="1">
            <a:spLocks noGrp="1"/>
          </p:cNvSpPr>
          <p:nvPr>
            <p:ph type="ftr" idx="11"/>
          </p:nvPr>
        </p:nvSpPr>
        <p:spPr>
          <a:xfrm>
            <a:off x="6835394" y="10517696"/>
            <a:ext cx="6433200" cy="5655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g648c66a407_0_71"/>
          <p:cNvSpPr txBox="1">
            <a:spLocks noGrp="1"/>
          </p:cNvSpPr>
          <p:nvPr>
            <p:ph type="dt" idx="10"/>
          </p:nvPr>
        </p:nvSpPr>
        <p:spPr>
          <a:xfrm>
            <a:off x="1005205" y="10517696"/>
            <a:ext cx="4623900" cy="5655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g648c66a407_0_71"/>
          <p:cNvSpPr txBox="1">
            <a:spLocks noGrp="1"/>
          </p:cNvSpPr>
          <p:nvPr>
            <p:ph type="sldNum" idx="12"/>
          </p:nvPr>
        </p:nvSpPr>
        <p:spPr>
          <a:xfrm>
            <a:off x="14474953" y="10517696"/>
            <a:ext cx="4623900" cy="5655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g648c66a407_0_71"/>
          <p:cNvSpPr/>
          <p:nvPr/>
        </p:nvSpPr>
        <p:spPr>
          <a:xfrm>
            <a:off x="6219167" y="10922429"/>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3.png"/><Relationship Id="rId26" Type="http://schemas.openxmlformats.org/officeDocument/2006/relationships/image" Target="../media/image11.png"/><Relationship Id="rId3" Type="http://schemas.openxmlformats.org/officeDocument/2006/relationships/image" Target="../media/image13.png"/><Relationship Id="rId21" Type="http://schemas.openxmlformats.org/officeDocument/2006/relationships/image" Target="../media/image6.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png"/><Relationship Id="rId25"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26.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9.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8.png"/><Relationship Id="rId10" Type="http://schemas.openxmlformats.org/officeDocument/2006/relationships/image" Target="../media/image20.png"/><Relationship Id="rId19" Type="http://schemas.openxmlformats.org/officeDocument/2006/relationships/image" Target="../media/image4.png"/><Relationship Id="rId4" Type="http://schemas.openxmlformats.org/officeDocument/2006/relationships/image" Target="../media/image14.jp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7.png"/><Relationship Id="rId27"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7.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28.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3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33.png"/><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32.png"/><Relationship Id="rId9" Type="http://schemas.openxmlformats.org/officeDocument/2006/relationships/image" Target="../media/image5.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34.jpg"/></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34.jp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6.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6.pn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4.jp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7.xml"/><Relationship Id="rId16"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hyperlink" Target="http://jse.amstat.org/v21n3/scariano.pdf" TargetMode="External"/><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4.jp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8.xml"/><Relationship Id="rId16"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hyperlink" Target="https://www.surveygizmo.com/resources/blog/factor-analysis/" TargetMode="External"/><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51.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1"/>
          <p:cNvPicPr preferRelativeResize="0"/>
          <p:nvPr/>
        </p:nvPicPr>
        <p:blipFill rotWithShape="1">
          <a:blip r:embed="rId3">
            <a:alphaModFix/>
          </a:blip>
          <a:srcRect/>
          <a:stretch/>
        </p:blipFill>
        <p:spPr>
          <a:xfrm>
            <a:off x="3185026" y="15875"/>
            <a:ext cx="16922780" cy="11281853"/>
          </a:xfrm>
          <a:prstGeom prst="rect">
            <a:avLst/>
          </a:prstGeom>
          <a:noFill/>
          <a:ln>
            <a:noFill/>
          </a:ln>
        </p:spPr>
      </p:pic>
      <p:pic>
        <p:nvPicPr>
          <p:cNvPr id="136" name="Google Shape;136;p1"/>
          <p:cNvPicPr preferRelativeResize="0"/>
          <p:nvPr/>
        </p:nvPicPr>
        <p:blipFill rotWithShape="1">
          <a:blip r:embed="rId4">
            <a:alphaModFix/>
          </a:blip>
          <a:srcRect t="7834" b="7833"/>
          <a:stretch/>
        </p:blipFill>
        <p:spPr>
          <a:xfrm>
            <a:off x="-27072" y="50849"/>
            <a:ext cx="20131171" cy="11323782"/>
          </a:xfrm>
          <a:prstGeom prst="rect">
            <a:avLst/>
          </a:prstGeom>
          <a:noFill/>
          <a:ln>
            <a:noFill/>
          </a:ln>
        </p:spPr>
      </p:pic>
      <p:sp>
        <p:nvSpPr>
          <p:cNvPr id="137" name="Google Shape;137;p1"/>
          <p:cNvSpPr/>
          <p:nvPr/>
        </p:nvSpPr>
        <p:spPr>
          <a:xfrm>
            <a:off x="19997636" y="11202117"/>
            <a:ext cx="106463" cy="1064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Google Shape;138;p1"/>
          <p:cNvSpPr txBox="1">
            <a:spLocks noGrp="1"/>
          </p:cNvSpPr>
          <p:nvPr>
            <p:ph type="title"/>
          </p:nvPr>
        </p:nvSpPr>
        <p:spPr>
          <a:xfrm>
            <a:off x="429663" y="10090660"/>
            <a:ext cx="19217700" cy="930300"/>
          </a:xfrm>
          <a:prstGeom prst="rect">
            <a:avLst/>
          </a:prstGeom>
          <a:noFill/>
          <a:ln>
            <a:noFill/>
          </a:ln>
        </p:spPr>
        <p:txBody>
          <a:bodyPr spcFirstLastPara="1" wrap="square" lIns="0" tIns="12050" rIns="0" bIns="0" anchor="t" anchorCtr="0">
            <a:spAutoFit/>
          </a:bodyPr>
          <a:lstStyle/>
          <a:p>
            <a:pPr marL="12700" marR="5080" lvl="0" indent="0" algn="l" rtl="0">
              <a:lnSpc>
                <a:spcPct val="100299"/>
              </a:lnSpc>
              <a:spcBef>
                <a:spcPts val="0"/>
              </a:spcBef>
              <a:spcAft>
                <a:spcPts val="0"/>
              </a:spcAft>
              <a:buClr>
                <a:schemeClr val="dk1"/>
              </a:buClr>
              <a:buSzPts val="1400"/>
              <a:buFont typeface="Arial"/>
              <a:buNone/>
            </a:pPr>
            <a:r>
              <a:rPr lang="en-US" sz="7100">
                <a:solidFill>
                  <a:srgbClr val="38761D"/>
                </a:solidFill>
                <a:latin typeface="Montserrat ExtraBold"/>
                <a:ea typeface="Montserrat ExtraBold"/>
                <a:cs typeface="Montserrat ExtraBold"/>
                <a:sym typeface="Montserrat ExtraBold"/>
              </a:rPr>
              <a:t>     </a:t>
            </a:r>
            <a:r>
              <a:rPr lang="en-US" sz="7100">
                <a:solidFill>
                  <a:srgbClr val="1C4587"/>
                </a:solidFill>
                <a:latin typeface="Montserrat ExtraBold"/>
                <a:ea typeface="Montserrat ExtraBold"/>
                <a:cs typeface="Montserrat ExtraBold"/>
                <a:sym typeface="Montserrat ExtraBold"/>
              </a:rPr>
              <a:t>ADVANCE STATISTICS ( Week 3)</a:t>
            </a:r>
            <a:br>
              <a:rPr lang="en-US" sz="7100">
                <a:solidFill>
                  <a:srgbClr val="38761D"/>
                </a:solidFill>
                <a:latin typeface="Montserrat ExtraBold"/>
                <a:ea typeface="Montserrat ExtraBold"/>
                <a:cs typeface="Montserrat ExtraBold"/>
                <a:sym typeface="Montserrat ExtraBold"/>
              </a:rPr>
            </a:br>
            <a:endParaRPr sz="7100">
              <a:solidFill>
                <a:srgbClr val="38761D"/>
              </a:solidFill>
              <a:latin typeface="Montserrat ExtraBold"/>
              <a:ea typeface="Montserrat ExtraBold"/>
              <a:cs typeface="Montserrat ExtraBold"/>
              <a:sym typeface="Montserrat ExtraBold"/>
            </a:endParaRPr>
          </a:p>
        </p:txBody>
      </p:sp>
      <p:sp>
        <p:nvSpPr>
          <p:cNvPr id="139" name="Google Shape;139;p1"/>
          <p:cNvSpPr/>
          <p:nvPr/>
        </p:nvSpPr>
        <p:spPr>
          <a:xfrm>
            <a:off x="515861" y="674653"/>
            <a:ext cx="414655" cy="551180"/>
          </a:xfrm>
          <a:custGeom>
            <a:avLst/>
            <a:gdLst/>
            <a:ahLst/>
            <a:cxnLst/>
            <a:rect l="l" t="t" r="r" b="b"/>
            <a:pathLst>
              <a:path w="414655" h="551180" extrusionOk="0">
                <a:moveTo>
                  <a:pt x="72286" y="404557"/>
                </a:moveTo>
                <a:lnTo>
                  <a:pt x="64031" y="404557"/>
                </a:lnTo>
                <a:lnTo>
                  <a:pt x="52715" y="405497"/>
                </a:lnTo>
                <a:lnTo>
                  <a:pt x="19240" y="427681"/>
                </a:lnTo>
                <a:lnTo>
                  <a:pt x="10981" y="458712"/>
                </a:lnTo>
                <a:lnTo>
                  <a:pt x="14072" y="478697"/>
                </a:lnTo>
                <a:lnTo>
                  <a:pt x="38790" y="512239"/>
                </a:lnTo>
                <a:lnTo>
                  <a:pt x="87319" y="536689"/>
                </a:lnTo>
                <a:lnTo>
                  <a:pt x="154369" y="549165"/>
                </a:lnTo>
                <a:lnTo>
                  <a:pt x="194507" y="550726"/>
                </a:lnTo>
                <a:lnTo>
                  <a:pt x="246542" y="547829"/>
                </a:lnTo>
                <a:lnTo>
                  <a:pt x="291484" y="539138"/>
                </a:lnTo>
                <a:lnTo>
                  <a:pt x="329329" y="524656"/>
                </a:lnTo>
                <a:lnTo>
                  <a:pt x="383888" y="478170"/>
                </a:lnTo>
                <a:lnTo>
                  <a:pt x="395998" y="455181"/>
                </a:lnTo>
                <a:lnTo>
                  <a:pt x="197949" y="455181"/>
                </a:lnTo>
                <a:lnTo>
                  <a:pt x="188130" y="454801"/>
                </a:lnTo>
                <a:lnTo>
                  <a:pt x="141691" y="440562"/>
                </a:lnTo>
                <a:lnTo>
                  <a:pt x="110614" y="420834"/>
                </a:lnTo>
                <a:lnTo>
                  <a:pt x="102333" y="415875"/>
                </a:lnTo>
                <a:lnTo>
                  <a:pt x="94951" y="411986"/>
                </a:lnTo>
                <a:lnTo>
                  <a:pt x="88470" y="409168"/>
                </a:lnTo>
                <a:lnTo>
                  <a:pt x="80428" y="406115"/>
                </a:lnTo>
                <a:lnTo>
                  <a:pt x="72286" y="404557"/>
                </a:lnTo>
                <a:close/>
              </a:path>
              <a:path w="414655" h="551180" extrusionOk="0">
                <a:moveTo>
                  <a:pt x="414496" y="340513"/>
                </a:moveTo>
                <a:lnTo>
                  <a:pt x="271267" y="340513"/>
                </a:lnTo>
                <a:lnTo>
                  <a:pt x="271267" y="382606"/>
                </a:lnTo>
                <a:lnTo>
                  <a:pt x="270127" y="399543"/>
                </a:lnTo>
                <a:lnTo>
                  <a:pt x="253035" y="436937"/>
                </a:lnTo>
                <a:lnTo>
                  <a:pt x="215199" y="454039"/>
                </a:lnTo>
                <a:lnTo>
                  <a:pt x="197949" y="455181"/>
                </a:lnTo>
                <a:lnTo>
                  <a:pt x="395998" y="455181"/>
                </a:lnTo>
                <a:lnTo>
                  <a:pt x="400894" y="445888"/>
                </a:lnTo>
                <a:lnTo>
                  <a:pt x="411096" y="407544"/>
                </a:lnTo>
                <a:lnTo>
                  <a:pt x="414455" y="363670"/>
                </a:lnTo>
                <a:lnTo>
                  <a:pt x="414496" y="340513"/>
                </a:lnTo>
                <a:close/>
              </a:path>
              <a:path w="414655" h="551180" extrusionOk="0">
                <a:moveTo>
                  <a:pt x="159727" y="0"/>
                </a:moveTo>
                <a:lnTo>
                  <a:pt x="94323" y="13078"/>
                </a:lnTo>
                <a:lnTo>
                  <a:pt x="43537" y="52232"/>
                </a:lnTo>
                <a:lnTo>
                  <a:pt x="10870" y="113321"/>
                </a:lnTo>
                <a:lnTo>
                  <a:pt x="0" y="192182"/>
                </a:lnTo>
                <a:lnTo>
                  <a:pt x="2845" y="231874"/>
                </a:lnTo>
                <a:lnTo>
                  <a:pt x="25635" y="298765"/>
                </a:lnTo>
                <a:lnTo>
                  <a:pt x="70285" y="347969"/>
                </a:lnTo>
                <a:lnTo>
                  <a:pt x="130967" y="373086"/>
                </a:lnTo>
                <a:lnTo>
                  <a:pt x="166977" y="376223"/>
                </a:lnTo>
                <a:lnTo>
                  <a:pt x="183195" y="375672"/>
                </a:lnTo>
                <a:lnTo>
                  <a:pt x="226334" y="367440"/>
                </a:lnTo>
                <a:lnTo>
                  <a:pt x="261360" y="348950"/>
                </a:lnTo>
                <a:lnTo>
                  <a:pt x="271267" y="340513"/>
                </a:lnTo>
                <a:lnTo>
                  <a:pt x="414496" y="340513"/>
                </a:lnTo>
                <a:lnTo>
                  <a:pt x="414496" y="270425"/>
                </a:lnTo>
                <a:lnTo>
                  <a:pt x="207914" y="270425"/>
                </a:lnTo>
                <a:lnTo>
                  <a:pt x="193718" y="269173"/>
                </a:lnTo>
                <a:lnTo>
                  <a:pt x="155841" y="239175"/>
                </a:lnTo>
                <a:lnTo>
                  <a:pt x="147402" y="192182"/>
                </a:lnTo>
                <a:lnTo>
                  <a:pt x="147349" y="189719"/>
                </a:lnTo>
                <a:lnTo>
                  <a:pt x="148283" y="172290"/>
                </a:lnTo>
                <a:lnTo>
                  <a:pt x="162830" y="131681"/>
                </a:lnTo>
                <a:lnTo>
                  <a:pt x="207914" y="111477"/>
                </a:lnTo>
                <a:lnTo>
                  <a:pt x="414496" y="111477"/>
                </a:lnTo>
                <a:lnTo>
                  <a:pt x="414496" y="83218"/>
                </a:lnTo>
                <a:lnTo>
                  <a:pt x="413504" y="63547"/>
                </a:lnTo>
                <a:lnTo>
                  <a:pt x="412534" y="58063"/>
                </a:lnTo>
                <a:lnTo>
                  <a:pt x="283329" y="58063"/>
                </a:lnTo>
                <a:lnTo>
                  <a:pt x="272221" y="44308"/>
                </a:lnTo>
                <a:lnTo>
                  <a:pt x="231674" y="14374"/>
                </a:lnTo>
                <a:lnTo>
                  <a:pt x="179717" y="897"/>
                </a:lnTo>
                <a:lnTo>
                  <a:pt x="159727" y="0"/>
                </a:lnTo>
                <a:close/>
              </a:path>
              <a:path w="414655" h="551180" extrusionOk="0">
                <a:moveTo>
                  <a:pt x="414496" y="111477"/>
                </a:moveTo>
                <a:lnTo>
                  <a:pt x="207914" y="111477"/>
                </a:lnTo>
                <a:lnTo>
                  <a:pt x="221908" y="112766"/>
                </a:lnTo>
                <a:lnTo>
                  <a:pt x="234264" y="116628"/>
                </a:lnTo>
                <a:lnTo>
                  <a:pt x="266456" y="156725"/>
                </a:lnTo>
                <a:lnTo>
                  <a:pt x="270601" y="189719"/>
                </a:lnTo>
                <a:lnTo>
                  <a:pt x="269640" y="208929"/>
                </a:lnTo>
                <a:lnTo>
                  <a:pt x="255259" y="250610"/>
                </a:lnTo>
                <a:lnTo>
                  <a:pt x="207914" y="270425"/>
                </a:lnTo>
                <a:lnTo>
                  <a:pt x="414496" y="270425"/>
                </a:lnTo>
                <a:lnTo>
                  <a:pt x="414496" y="111477"/>
                </a:lnTo>
                <a:close/>
              </a:path>
              <a:path w="414655" h="551180" extrusionOk="0">
                <a:moveTo>
                  <a:pt x="348039" y="2110"/>
                </a:moveTo>
                <a:lnTo>
                  <a:pt x="306725" y="15781"/>
                </a:lnTo>
                <a:lnTo>
                  <a:pt x="283329" y="58063"/>
                </a:lnTo>
                <a:lnTo>
                  <a:pt x="412534" y="58063"/>
                </a:lnTo>
                <a:lnTo>
                  <a:pt x="398639" y="21611"/>
                </a:lnTo>
                <a:lnTo>
                  <a:pt x="364243" y="3329"/>
                </a:lnTo>
                <a:lnTo>
                  <a:pt x="348039" y="21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p1"/>
          <p:cNvSpPr/>
          <p:nvPr/>
        </p:nvSpPr>
        <p:spPr>
          <a:xfrm>
            <a:off x="1007731" y="674657"/>
            <a:ext cx="296545" cy="401955"/>
          </a:xfrm>
          <a:custGeom>
            <a:avLst/>
            <a:gdLst/>
            <a:ahLst/>
            <a:cxnLst/>
            <a:rect l="l" t="t" r="r" b="b"/>
            <a:pathLst>
              <a:path w="296544" h="401955" extrusionOk="0">
                <a:moveTo>
                  <a:pt x="68152" y="2839"/>
                </a:moveTo>
                <a:lnTo>
                  <a:pt x="27746" y="13685"/>
                </a:lnTo>
                <a:lnTo>
                  <a:pt x="4479" y="45271"/>
                </a:lnTo>
                <a:lnTo>
                  <a:pt x="0" y="321740"/>
                </a:lnTo>
                <a:lnTo>
                  <a:pt x="1257" y="339182"/>
                </a:lnTo>
                <a:lnTo>
                  <a:pt x="20116" y="379954"/>
                </a:lnTo>
                <a:lnTo>
                  <a:pt x="58376" y="400041"/>
                </a:lnTo>
                <a:lnTo>
                  <a:pt x="74699" y="401378"/>
                </a:lnTo>
                <a:lnTo>
                  <a:pt x="90939" y="400041"/>
                </a:lnTo>
                <a:lnTo>
                  <a:pt x="129080" y="380281"/>
                </a:lnTo>
                <a:lnTo>
                  <a:pt x="148141" y="340653"/>
                </a:lnTo>
                <a:lnTo>
                  <a:pt x="149411" y="323839"/>
                </a:lnTo>
                <a:lnTo>
                  <a:pt x="149411" y="237165"/>
                </a:lnTo>
                <a:lnTo>
                  <a:pt x="150400" y="218574"/>
                </a:lnTo>
                <a:lnTo>
                  <a:pt x="165255" y="177494"/>
                </a:lnTo>
                <a:lnTo>
                  <a:pt x="203913" y="152594"/>
                </a:lnTo>
                <a:lnTo>
                  <a:pt x="241777" y="140793"/>
                </a:lnTo>
                <a:lnTo>
                  <a:pt x="257252" y="134160"/>
                </a:lnTo>
                <a:lnTo>
                  <a:pt x="269846" y="126636"/>
                </a:lnTo>
                <a:lnTo>
                  <a:pt x="279560" y="118212"/>
                </a:lnTo>
                <a:lnTo>
                  <a:pt x="286783" y="108537"/>
                </a:lnTo>
                <a:lnTo>
                  <a:pt x="287045" y="107959"/>
                </a:lnTo>
                <a:lnTo>
                  <a:pt x="137348" y="107959"/>
                </a:lnTo>
                <a:lnTo>
                  <a:pt x="137348" y="75415"/>
                </a:lnTo>
                <a:lnTo>
                  <a:pt x="127775" y="30842"/>
                </a:lnTo>
                <a:lnTo>
                  <a:pt x="84593" y="3956"/>
                </a:lnTo>
                <a:lnTo>
                  <a:pt x="68152" y="2839"/>
                </a:lnTo>
                <a:close/>
              </a:path>
              <a:path w="296544" h="401955" extrusionOk="0">
                <a:moveTo>
                  <a:pt x="237542" y="0"/>
                </a:moveTo>
                <a:lnTo>
                  <a:pt x="192794" y="14831"/>
                </a:lnTo>
                <a:lnTo>
                  <a:pt x="157154" y="59965"/>
                </a:lnTo>
                <a:lnTo>
                  <a:pt x="137348" y="107959"/>
                </a:lnTo>
                <a:lnTo>
                  <a:pt x="287045" y="107959"/>
                </a:lnTo>
                <a:lnTo>
                  <a:pt x="291942" y="97165"/>
                </a:lnTo>
                <a:lnTo>
                  <a:pt x="295038" y="84116"/>
                </a:lnTo>
                <a:lnTo>
                  <a:pt x="296070" y="69409"/>
                </a:lnTo>
                <a:lnTo>
                  <a:pt x="295102" y="54001"/>
                </a:lnTo>
                <a:lnTo>
                  <a:pt x="280577" y="18420"/>
                </a:lnTo>
                <a:lnTo>
                  <a:pt x="23754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1"/>
          <p:cNvSpPr/>
          <p:nvPr/>
        </p:nvSpPr>
        <p:spPr>
          <a:xfrm>
            <a:off x="1305782" y="671112"/>
            <a:ext cx="412115" cy="412750"/>
          </a:xfrm>
          <a:custGeom>
            <a:avLst/>
            <a:gdLst/>
            <a:ahLst/>
            <a:cxnLst/>
            <a:rect l="l" t="t" r="r" b="b"/>
            <a:pathLst>
              <a:path w="412114" h="412750" extrusionOk="0">
                <a:moveTo>
                  <a:pt x="215176" y="0"/>
                </a:moveTo>
                <a:lnTo>
                  <a:pt x="168035" y="3509"/>
                </a:lnTo>
                <a:lnTo>
                  <a:pt x="126095" y="14038"/>
                </a:lnTo>
                <a:lnTo>
                  <a:pt x="89363" y="31582"/>
                </a:lnTo>
                <a:lnTo>
                  <a:pt x="57849" y="56140"/>
                </a:lnTo>
                <a:lnTo>
                  <a:pt x="32542" y="86738"/>
                </a:lnTo>
                <a:lnTo>
                  <a:pt x="14463" y="122452"/>
                </a:lnTo>
                <a:lnTo>
                  <a:pt x="3616" y="163275"/>
                </a:lnTo>
                <a:lnTo>
                  <a:pt x="0" y="209195"/>
                </a:lnTo>
                <a:lnTo>
                  <a:pt x="3538" y="253506"/>
                </a:lnTo>
                <a:lnTo>
                  <a:pt x="14156" y="293001"/>
                </a:lnTo>
                <a:lnTo>
                  <a:pt x="31853" y="327666"/>
                </a:lnTo>
                <a:lnTo>
                  <a:pt x="56630" y="357488"/>
                </a:lnTo>
                <a:lnTo>
                  <a:pt x="87429" y="381497"/>
                </a:lnTo>
                <a:lnTo>
                  <a:pt x="123205" y="398653"/>
                </a:lnTo>
                <a:lnTo>
                  <a:pt x="163954" y="408951"/>
                </a:lnTo>
                <a:lnTo>
                  <a:pt x="209673" y="412385"/>
                </a:lnTo>
                <a:lnTo>
                  <a:pt x="247940" y="410666"/>
                </a:lnTo>
                <a:lnTo>
                  <a:pt x="313436" y="396933"/>
                </a:lnTo>
                <a:lnTo>
                  <a:pt x="362874" y="370327"/>
                </a:lnTo>
                <a:lnTo>
                  <a:pt x="388274" y="335913"/>
                </a:lnTo>
                <a:lnTo>
                  <a:pt x="391333" y="316828"/>
                </a:lnTo>
                <a:lnTo>
                  <a:pt x="225140" y="316828"/>
                </a:lnTo>
                <a:lnTo>
                  <a:pt x="207575" y="315640"/>
                </a:lnTo>
                <a:lnTo>
                  <a:pt x="169037" y="297842"/>
                </a:lnTo>
                <a:lnTo>
                  <a:pt x="150838" y="258200"/>
                </a:lnTo>
                <a:lnTo>
                  <a:pt x="149084" y="239967"/>
                </a:lnTo>
                <a:lnTo>
                  <a:pt x="347047" y="239640"/>
                </a:lnTo>
                <a:lnTo>
                  <a:pt x="362899" y="238832"/>
                </a:lnTo>
                <a:lnTo>
                  <a:pt x="403139" y="219249"/>
                </a:lnTo>
                <a:lnTo>
                  <a:pt x="411769" y="184756"/>
                </a:lnTo>
                <a:lnTo>
                  <a:pt x="410918" y="168458"/>
                </a:lnTo>
                <a:lnTo>
                  <a:pt x="410031" y="162780"/>
                </a:lnTo>
                <a:lnTo>
                  <a:pt x="149084" y="162780"/>
                </a:lnTo>
                <a:lnTo>
                  <a:pt x="150740" y="146919"/>
                </a:lnTo>
                <a:lnTo>
                  <a:pt x="167517" y="110283"/>
                </a:lnTo>
                <a:lnTo>
                  <a:pt x="213819" y="91322"/>
                </a:lnTo>
                <a:lnTo>
                  <a:pt x="383767" y="91322"/>
                </a:lnTo>
                <a:lnTo>
                  <a:pt x="382094" y="88428"/>
                </a:lnTo>
                <a:lnTo>
                  <a:pt x="346031" y="47167"/>
                </a:lnTo>
                <a:lnTo>
                  <a:pt x="312982" y="24062"/>
                </a:lnTo>
                <a:lnTo>
                  <a:pt x="276242" y="8682"/>
                </a:lnTo>
                <a:lnTo>
                  <a:pt x="236306" y="968"/>
                </a:lnTo>
                <a:lnTo>
                  <a:pt x="215176" y="0"/>
                </a:lnTo>
                <a:close/>
              </a:path>
              <a:path w="412114" h="412750" extrusionOk="0">
                <a:moveTo>
                  <a:pt x="344295" y="272573"/>
                </a:moveTo>
                <a:lnTo>
                  <a:pt x="294361" y="292012"/>
                </a:lnTo>
                <a:lnTo>
                  <a:pt x="288393" y="296007"/>
                </a:lnTo>
                <a:lnTo>
                  <a:pt x="283807" y="298998"/>
                </a:lnTo>
                <a:lnTo>
                  <a:pt x="245646" y="314707"/>
                </a:lnTo>
                <a:lnTo>
                  <a:pt x="225140" y="316828"/>
                </a:lnTo>
                <a:lnTo>
                  <a:pt x="391333" y="316828"/>
                </a:lnTo>
                <a:lnTo>
                  <a:pt x="371091" y="279433"/>
                </a:lnTo>
                <a:lnTo>
                  <a:pt x="354149" y="273336"/>
                </a:lnTo>
                <a:lnTo>
                  <a:pt x="344295" y="272573"/>
                </a:lnTo>
                <a:close/>
              </a:path>
              <a:path w="412114" h="412750" extrusionOk="0">
                <a:moveTo>
                  <a:pt x="383767" y="91322"/>
                </a:moveTo>
                <a:lnTo>
                  <a:pt x="213819" y="91322"/>
                </a:lnTo>
                <a:lnTo>
                  <a:pt x="228567" y="92460"/>
                </a:lnTo>
                <a:lnTo>
                  <a:pt x="241542" y="95862"/>
                </a:lnTo>
                <a:lnTo>
                  <a:pt x="275547" y="131774"/>
                </a:lnTo>
                <a:lnTo>
                  <a:pt x="281620" y="162780"/>
                </a:lnTo>
                <a:lnTo>
                  <a:pt x="410031" y="162780"/>
                </a:lnTo>
                <a:lnTo>
                  <a:pt x="408364" y="152114"/>
                </a:lnTo>
                <a:lnTo>
                  <a:pt x="404104" y="135725"/>
                </a:lnTo>
                <a:lnTo>
                  <a:pt x="398136" y="119292"/>
                </a:lnTo>
                <a:lnTo>
                  <a:pt x="390729" y="103365"/>
                </a:lnTo>
                <a:lnTo>
                  <a:pt x="383767" y="91322"/>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 name="Google Shape;142;p1"/>
          <p:cNvSpPr/>
          <p:nvPr/>
        </p:nvSpPr>
        <p:spPr>
          <a:xfrm>
            <a:off x="1759466" y="671123"/>
            <a:ext cx="412750" cy="412750"/>
          </a:xfrm>
          <a:custGeom>
            <a:avLst/>
            <a:gdLst/>
            <a:ahLst/>
            <a:cxnLst/>
            <a:rect l="l" t="t" r="r" b="b"/>
            <a:pathLst>
              <a:path w="412750" h="412750" extrusionOk="0">
                <a:moveTo>
                  <a:pt x="406143" y="92039"/>
                </a:moveTo>
                <a:lnTo>
                  <a:pt x="216533" y="92039"/>
                </a:lnTo>
                <a:lnTo>
                  <a:pt x="227727" y="92558"/>
                </a:lnTo>
                <a:lnTo>
                  <a:pt x="237542" y="94118"/>
                </a:lnTo>
                <a:lnTo>
                  <a:pt x="265763" y="124607"/>
                </a:lnTo>
                <a:lnTo>
                  <a:pt x="260727" y="138448"/>
                </a:lnTo>
                <a:lnTo>
                  <a:pt x="245620" y="149550"/>
                </a:lnTo>
                <a:lnTo>
                  <a:pt x="220446" y="157913"/>
                </a:lnTo>
                <a:lnTo>
                  <a:pt x="185209" y="163534"/>
                </a:lnTo>
                <a:lnTo>
                  <a:pt x="176558" y="164391"/>
                </a:lnTo>
                <a:lnTo>
                  <a:pt x="162093" y="165983"/>
                </a:lnTo>
                <a:lnTo>
                  <a:pt x="116162" y="172810"/>
                </a:lnTo>
                <a:lnTo>
                  <a:pt x="55397" y="191744"/>
                </a:lnTo>
                <a:lnTo>
                  <a:pt x="19554" y="220402"/>
                </a:lnTo>
                <a:lnTo>
                  <a:pt x="2173" y="263060"/>
                </a:lnTo>
                <a:lnTo>
                  <a:pt x="0" y="289875"/>
                </a:lnTo>
                <a:lnTo>
                  <a:pt x="2160" y="317420"/>
                </a:lnTo>
                <a:lnTo>
                  <a:pt x="19448" y="362643"/>
                </a:lnTo>
                <a:lnTo>
                  <a:pt x="53678" y="394323"/>
                </a:lnTo>
                <a:lnTo>
                  <a:pt x="102653" y="410364"/>
                </a:lnTo>
                <a:lnTo>
                  <a:pt x="132523" y="412372"/>
                </a:lnTo>
                <a:lnTo>
                  <a:pt x="155841" y="411306"/>
                </a:lnTo>
                <a:lnTo>
                  <a:pt x="197774" y="402788"/>
                </a:lnTo>
                <a:lnTo>
                  <a:pt x="233485" y="385777"/>
                </a:lnTo>
                <a:lnTo>
                  <a:pt x="263512" y="360122"/>
                </a:lnTo>
                <a:lnTo>
                  <a:pt x="276443" y="344043"/>
                </a:lnTo>
                <a:lnTo>
                  <a:pt x="412227" y="344043"/>
                </a:lnTo>
                <a:lnTo>
                  <a:pt x="412118" y="341678"/>
                </a:lnTo>
                <a:lnTo>
                  <a:pt x="411267" y="325447"/>
                </a:lnTo>
                <a:lnTo>
                  <a:pt x="411096" y="320333"/>
                </a:lnTo>
                <a:lnTo>
                  <a:pt x="192433" y="320333"/>
                </a:lnTo>
                <a:lnTo>
                  <a:pt x="182533" y="319751"/>
                </a:lnTo>
                <a:lnTo>
                  <a:pt x="149427" y="292190"/>
                </a:lnTo>
                <a:lnTo>
                  <a:pt x="148720" y="283869"/>
                </a:lnTo>
                <a:lnTo>
                  <a:pt x="149394" y="276044"/>
                </a:lnTo>
                <a:lnTo>
                  <a:pt x="186564" y="247654"/>
                </a:lnTo>
                <a:lnTo>
                  <a:pt x="211060" y="242984"/>
                </a:lnTo>
                <a:lnTo>
                  <a:pt x="220804" y="241002"/>
                </a:lnTo>
                <a:lnTo>
                  <a:pt x="258043" y="229767"/>
                </a:lnTo>
                <a:lnTo>
                  <a:pt x="264381" y="226887"/>
                </a:lnTo>
                <a:lnTo>
                  <a:pt x="411053" y="226887"/>
                </a:lnTo>
                <a:lnTo>
                  <a:pt x="410981" y="138331"/>
                </a:lnTo>
                <a:lnTo>
                  <a:pt x="410384" y="120177"/>
                </a:lnTo>
                <a:lnTo>
                  <a:pt x="408381" y="102334"/>
                </a:lnTo>
                <a:lnTo>
                  <a:pt x="406143" y="92039"/>
                </a:lnTo>
                <a:close/>
              </a:path>
              <a:path w="412750" h="412750" extrusionOk="0">
                <a:moveTo>
                  <a:pt x="412227" y="344043"/>
                </a:moveTo>
                <a:lnTo>
                  <a:pt x="276443" y="344043"/>
                </a:lnTo>
                <a:lnTo>
                  <a:pt x="279651" y="358770"/>
                </a:lnTo>
                <a:lnTo>
                  <a:pt x="308756" y="397151"/>
                </a:lnTo>
                <a:lnTo>
                  <a:pt x="349082" y="405637"/>
                </a:lnTo>
                <a:lnTo>
                  <a:pt x="363654" y="404828"/>
                </a:lnTo>
                <a:lnTo>
                  <a:pt x="403318" y="385516"/>
                </a:lnTo>
                <a:lnTo>
                  <a:pt x="412435" y="355038"/>
                </a:lnTo>
                <a:lnTo>
                  <a:pt x="412435" y="350087"/>
                </a:lnTo>
                <a:lnTo>
                  <a:pt x="412227" y="344043"/>
                </a:lnTo>
                <a:close/>
              </a:path>
              <a:path w="412750" h="412750" extrusionOk="0">
                <a:moveTo>
                  <a:pt x="411053" y="226887"/>
                </a:moveTo>
                <a:lnTo>
                  <a:pt x="264381" y="226887"/>
                </a:lnTo>
                <a:lnTo>
                  <a:pt x="264595" y="228985"/>
                </a:lnTo>
                <a:lnTo>
                  <a:pt x="264758" y="231423"/>
                </a:lnTo>
                <a:lnTo>
                  <a:pt x="264907" y="234812"/>
                </a:lnTo>
                <a:lnTo>
                  <a:pt x="264969" y="247654"/>
                </a:lnTo>
                <a:lnTo>
                  <a:pt x="264020" y="264090"/>
                </a:lnTo>
                <a:lnTo>
                  <a:pt x="248034" y="302780"/>
                </a:lnTo>
                <a:lnTo>
                  <a:pt x="210366" y="319239"/>
                </a:lnTo>
                <a:lnTo>
                  <a:pt x="192433" y="320333"/>
                </a:lnTo>
                <a:lnTo>
                  <a:pt x="411096" y="320333"/>
                </a:lnTo>
                <a:lnTo>
                  <a:pt x="411053" y="226887"/>
                </a:lnTo>
                <a:close/>
              </a:path>
              <a:path w="412750" h="412750" extrusionOk="0">
                <a:moveTo>
                  <a:pt x="217224" y="0"/>
                </a:moveTo>
                <a:lnTo>
                  <a:pt x="178006" y="1757"/>
                </a:lnTo>
                <a:lnTo>
                  <a:pt x="111039" y="15823"/>
                </a:lnTo>
                <a:lnTo>
                  <a:pt x="60709" y="43125"/>
                </a:lnTo>
                <a:lnTo>
                  <a:pt x="34900" y="78602"/>
                </a:lnTo>
                <a:lnTo>
                  <a:pt x="31676" y="99100"/>
                </a:lnTo>
                <a:lnTo>
                  <a:pt x="32467" y="108331"/>
                </a:lnTo>
                <a:lnTo>
                  <a:pt x="58154" y="142693"/>
                </a:lnTo>
                <a:lnTo>
                  <a:pt x="74008" y="146181"/>
                </a:lnTo>
                <a:lnTo>
                  <a:pt x="90233" y="144413"/>
                </a:lnTo>
                <a:lnTo>
                  <a:pt x="106889" y="139106"/>
                </a:lnTo>
                <a:lnTo>
                  <a:pt x="123976" y="130252"/>
                </a:lnTo>
                <a:lnTo>
                  <a:pt x="141495" y="117847"/>
                </a:lnTo>
                <a:lnTo>
                  <a:pt x="148129" y="112469"/>
                </a:lnTo>
                <a:lnTo>
                  <a:pt x="153055" y="108675"/>
                </a:lnTo>
                <a:lnTo>
                  <a:pt x="190124" y="94021"/>
                </a:lnTo>
                <a:lnTo>
                  <a:pt x="216533" y="92039"/>
                </a:lnTo>
                <a:lnTo>
                  <a:pt x="406143" y="92039"/>
                </a:lnTo>
                <a:lnTo>
                  <a:pt x="405047" y="86995"/>
                </a:lnTo>
                <a:lnTo>
                  <a:pt x="385741" y="52179"/>
                </a:lnTo>
                <a:lnTo>
                  <a:pt x="351165" y="25248"/>
                </a:lnTo>
                <a:lnTo>
                  <a:pt x="302943" y="8506"/>
                </a:lnTo>
                <a:lnTo>
                  <a:pt x="262407" y="2132"/>
                </a:lnTo>
                <a:lnTo>
                  <a:pt x="240398" y="534"/>
                </a:lnTo>
                <a:lnTo>
                  <a:pt x="21722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 name="Google Shape;143;p1"/>
          <p:cNvSpPr/>
          <p:nvPr/>
        </p:nvSpPr>
        <p:spPr>
          <a:xfrm>
            <a:off x="2202091" y="548304"/>
            <a:ext cx="318135" cy="528320"/>
          </a:xfrm>
          <a:custGeom>
            <a:avLst/>
            <a:gdLst/>
            <a:ahLst/>
            <a:cxnLst/>
            <a:rect l="l" t="t" r="r" b="b"/>
            <a:pathLst>
              <a:path w="318135" h="528319" extrusionOk="0">
                <a:moveTo>
                  <a:pt x="222753" y="224763"/>
                </a:moveTo>
                <a:lnTo>
                  <a:pt x="74699" y="224763"/>
                </a:lnTo>
                <a:lnTo>
                  <a:pt x="74804" y="419317"/>
                </a:lnTo>
                <a:lnTo>
                  <a:pt x="81815" y="469261"/>
                </a:lnTo>
                <a:lnTo>
                  <a:pt x="103134" y="502954"/>
                </a:lnTo>
                <a:lnTo>
                  <a:pt x="141986" y="521564"/>
                </a:lnTo>
                <a:lnTo>
                  <a:pt x="201769" y="527745"/>
                </a:lnTo>
                <a:lnTo>
                  <a:pt x="230153" y="526725"/>
                </a:lnTo>
                <a:lnTo>
                  <a:pt x="274473" y="518585"/>
                </a:lnTo>
                <a:lnTo>
                  <a:pt x="311200" y="490414"/>
                </a:lnTo>
                <a:lnTo>
                  <a:pt x="318134" y="459780"/>
                </a:lnTo>
                <a:lnTo>
                  <a:pt x="317462" y="447983"/>
                </a:lnTo>
                <a:lnTo>
                  <a:pt x="292820" y="416049"/>
                </a:lnTo>
                <a:lnTo>
                  <a:pt x="259594" y="413428"/>
                </a:lnTo>
                <a:lnTo>
                  <a:pt x="250609" y="412909"/>
                </a:lnTo>
                <a:lnTo>
                  <a:pt x="222753" y="378748"/>
                </a:lnTo>
                <a:lnTo>
                  <a:pt x="222753" y="224763"/>
                </a:lnTo>
                <a:close/>
              </a:path>
              <a:path w="318135" h="528319" extrusionOk="0">
                <a:moveTo>
                  <a:pt x="270274" y="136657"/>
                </a:moveTo>
                <a:lnTo>
                  <a:pt x="47194" y="136657"/>
                </a:lnTo>
                <a:lnTo>
                  <a:pt x="36625" y="137362"/>
                </a:lnTo>
                <a:lnTo>
                  <a:pt x="3101" y="161586"/>
                </a:lnTo>
                <a:lnTo>
                  <a:pt x="0" y="179806"/>
                </a:lnTo>
                <a:lnTo>
                  <a:pt x="757" y="189848"/>
                </a:lnTo>
                <a:lnTo>
                  <a:pt x="26529" y="221795"/>
                </a:lnTo>
                <a:lnTo>
                  <a:pt x="45812" y="224763"/>
                </a:lnTo>
                <a:lnTo>
                  <a:pt x="271644" y="224763"/>
                </a:lnTo>
                <a:lnTo>
                  <a:pt x="311158" y="206395"/>
                </a:lnTo>
                <a:lnTo>
                  <a:pt x="318134" y="179806"/>
                </a:lnTo>
                <a:lnTo>
                  <a:pt x="317346" y="170120"/>
                </a:lnTo>
                <a:lnTo>
                  <a:pt x="290447" y="139480"/>
                </a:lnTo>
                <a:lnTo>
                  <a:pt x="270274" y="136657"/>
                </a:lnTo>
                <a:close/>
              </a:path>
              <a:path w="318135" h="528319" extrusionOk="0">
                <a:moveTo>
                  <a:pt x="148732" y="0"/>
                </a:moveTo>
                <a:lnTo>
                  <a:pt x="106002" y="11264"/>
                </a:lnTo>
                <a:lnTo>
                  <a:pt x="79789" y="43143"/>
                </a:lnTo>
                <a:lnTo>
                  <a:pt x="74699" y="72575"/>
                </a:lnTo>
                <a:lnTo>
                  <a:pt x="74699" y="136657"/>
                </a:lnTo>
                <a:lnTo>
                  <a:pt x="222753" y="136657"/>
                </a:lnTo>
                <a:lnTo>
                  <a:pt x="222753" y="70439"/>
                </a:lnTo>
                <a:lnTo>
                  <a:pt x="212300" y="27878"/>
                </a:lnTo>
                <a:lnTo>
                  <a:pt x="181012" y="4492"/>
                </a:lnTo>
                <a:lnTo>
                  <a:pt x="14873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4" name="Google Shape;144;p1"/>
          <p:cNvSpPr/>
          <p:nvPr/>
        </p:nvSpPr>
        <p:spPr>
          <a:xfrm>
            <a:off x="2587959" y="541213"/>
            <a:ext cx="150495" cy="535305"/>
          </a:xfrm>
          <a:custGeom>
            <a:avLst/>
            <a:gdLst/>
            <a:ahLst/>
            <a:cxnLst/>
            <a:rect l="l" t="t" r="r" b="b"/>
            <a:pathLst>
              <a:path w="150494" h="535305" extrusionOk="0">
                <a:moveTo>
                  <a:pt x="75377" y="0"/>
                </a:moveTo>
                <a:lnTo>
                  <a:pt x="31359" y="12170"/>
                </a:lnTo>
                <a:lnTo>
                  <a:pt x="5073" y="46935"/>
                </a:lnTo>
                <a:lnTo>
                  <a:pt x="0" y="79662"/>
                </a:lnTo>
                <a:lnTo>
                  <a:pt x="0" y="455181"/>
                </a:lnTo>
                <a:lnTo>
                  <a:pt x="11327" y="501990"/>
                </a:lnTo>
                <a:lnTo>
                  <a:pt x="44013" y="529532"/>
                </a:lnTo>
                <a:lnTo>
                  <a:pt x="75377" y="534844"/>
                </a:lnTo>
                <a:lnTo>
                  <a:pt x="91606" y="533516"/>
                </a:lnTo>
                <a:lnTo>
                  <a:pt x="129771" y="513722"/>
                </a:lnTo>
                <a:lnTo>
                  <a:pt x="148823" y="474126"/>
                </a:lnTo>
                <a:lnTo>
                  <a:pt x="150089" y="457318"/>
                </a:lnTo>
                <a:lnTo>
                  <a:pt x="150089" y="77526"/>
                </a:lnTo>
                <a:lnTo>
                  <a:pt x="138756" y="32279"/>
                </a:lnTo>
                <a:lnTo>
                  <a:pt x="106242" y="5234"/>
                </a:lnTo>
                <a:lnTo>
                  <a:pt x="75377"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5" name="Google Shape;145;p1"/>
          <p:cNvSpPr/>
          <p:nvPr/>
        </p:nvSpPr>
        <p:spPr>
          <a:xfrm>
            <a:off x="2799250" y="671122"/>
            <a:ext cx="412115" cy="412750"/>
          </a:xfrm>
          <a:custGeom>
            <a:avLst/>
            <a:gdLst/>
            <a:ahLst/>
            <a:cxnLst/>
            <a:rect l="l" t="t" r="r" b="b"/>
            <a:pathLst>
              <a:path w="412114" h="412750" extrusionOk="0">
                <a:moveTo>
                  <a:pt x="215189" y="0"/>
                </a:moveTo>
                <a:lnTo>
                  <a:pt x="168046" y="3509"/>
                </a:lnTo>
                <a:lnTo>
                  <a:pt x="126112" y="14036"/>
                </a:lnTo>
                <a:lnTo>
                  <a:pt x="89385" y="31577"/>
                </a:lnTo>
                <a:lnTo>
                  <a:pt x="57862" y="56128"/>
                </a:lnTo>
                <a:lnTo>
                  <a:pt x="32547" y="86725"/>
                </a:lnTo>
                <a:lnTo>
                  <a:pt x="14465" y="122441"/>
                </a:lnTo>
                <a:lnTo>
                  <a:pt x="3616" y="163267"/>
                </a:lnTo>
                <a:lnTo>
                  <a:pt x="0" y="209195"/>
                </a:lnTo>
                <a:lnTo>
                  <a:pt x="3540" y="253499"/>
                </a:lnTo>
                <a:lnTo>
                  <a:pt x="14160" y="292990"/>
                </a:lnTo>
                <a:lnTo>
                  <a:pt x="31858" y="327654"/>
                </a:lnTo>
                <a:lnTo>
                  <a:pt x="56630" y="357476"/>
                </a:lnTo>
                <a:lnTo>
                  <a:pt x="87447" y="381484"/>
                </a:lnTo>
                <a:lnTo>
                  <a:pt x="123223" y="398640"/>
                </a:lnTo>
                <a:lnTo>
                  <a:pt x="163964" y="408938"/>
                </a:lnTo>
                <a:lnTo>
                  <a:pt x="209673" y="412372"/>
                </a:lnTo>
                <a:lnTo>
                  <a:pt x="247935" y="410655"/>
                </a:lnTo>
                <a:lnTo>
                  <a:pt x="313434" y="396925"/>
                </a:lnTo>
                <a:lnTo>
                  <a:pt x="362882" y="370346"/>
                </a:lnTo>
                <a:lnTo>
                  <a:pt x="388287" y="335925"/>
                </a:lnTo>
                <a:lnTo>
                  <a:pt x="391345" y="316815"/>
                </a:lnTo>
                <a:lnTo>
                  <a:pt x="225153" y="316815"/>
                </a:lnTo>
                <a:lnTo>
                  <a:pt x="207585" y="315633"/>
                </a:lnTo>
                <a:lnTo>
                  <a:pt x="169037" y="297854"/>
                </a:lnTo>
                <a:lnTo>
                  <a:pt x="150848" y="258195"/>
                </a:lnTo>
                <a:lnTo>
                  <a:pt x="149097" y="239954"/>
                </a:lnTo>
                <a:lnTo>
                  <a:pt x="347047" y="239628"/>
                </a:lnTo>
                <a:lnTo>
                  <a:pt x="362913" y="238825"/>
                </a:lnTo>
                <a:lnTo>
                  <a:pt x="403139" y="219253"/>
                </a:lnTo>
                <a:lnTo>
                  <a:pt x="411769" y="184756"/>
                </a:lnTo>
                <a:lnTo>
                  <a:pt x="410920" y="168457"/>
                </a:lnTo>
                <a:lnTo>
                  <a:pt x="410045" y="162843"/>
                </a:lnTo>
                <a:lnTo>
                  <a:pt x="149097" y="162818"/>
                </a:lnTo>
                <a:lnTo>
                  <a:pt x="150750" y="146933"/>
                </a:lnTo>
                <a:lnTo>
                  <a:pt x="167504" y="110270"/>
                </a:lnTo>
                <a:lnTo>
                  <a:pt x="213807" y="91310"/>
                </a:lnTo>
                <a:lnTo>
                  <a:pt x="383768" y="91310"/>
                </a:lnTo>
                <a:lnTo>
                  <a:pt x="382109" y="88442"/>
                </a:lnTo>
                <a:lnTo>
                  <a:pt x="346054" y="47173"/>
                </a:lnTo>
                <a:lnTo>
                  <a:pt x="312997" y="24083"/>
                </a:lnTo>
                <a:lnTo>
                  <a:pt x="276250" y="8682"/>
                </a:lnTo>
                <a:lnTo>
                  <a:pt x="236317" y="967"/>
                </a:lnTo>
                <a:lnTo>
                  <a:pt x="215189" y="0"/>
                </a:lnTo>
                <a:close/>
              </a:path>
              <a:path w="412114" h="412750" extrusionOk="0">
                <a:moveTo>
                  <a:pt x="344295" y="272561"/>
                </a:moveTo>
                <a:lnTo>
                  <a:pt x="294386" y="291999"/>
                </a:lnTo>
                <a:lnTo>
                  <a:pt x="288380" y="295995"/>
                </a:lnTo>
                <a:lnTo>
                  <a:pt x="283794" y="298985"/>
                </a:lnTo>
                <a:lnTo>
                  <a:pt x="245664" y="314705"/>
                </a:lnTo>
                <a:lnTo>
                  <a:pt x="225153" y="316815"/>
                </a:lnTo>
                <a:lnTo>
                  <a:pt x="391345" y="316815"/>
                </a:lnTo>
                <a:lnTo>
                  <a:pt x="371107" y="279425"/>
                </a:lnTo>
                <a:lnTo>
                  <a:pt x="354152" y="273324"/>
                </a:lnTo>
                <a:lnTo>
                  <a:pt x="344295" y="272561"/>
                </a:lnTo>
                <a:close/>
              </a:path>
              <a:path w="412114" h="412750" extrusionOk="0">
                <a:moveTo>
                  <a:pt x="383768" y="91310"/>
                </a:moveTo>
                <a:lnTo>
                  <a:pt x="213807" y="91310"/>
                </a:lnTo>
                <a:lnTo>
                  <a:pt x="228583" y="92447"/>
                </a:lnTo>
                <a:lnTo>
                  <a:pt x="241569" y="95849"/>
                </a:lnTo>
                <a:lnTo>
                  <a:pt x="275553" y="131794"/>
                </a:lnTo>
                <a:lnTo>
                  <a:pt x="281633" y="162843"/>
                </a:lnTo>
                <a:lnTo>
                  <a:pt x="410045" y="162843"/>
                </a:lnTo>
                <a:lnTo>
                  <a:pt x="408372" y="152114"/>
                </a:lnTo>
                <a:lnTo>
                  <a:pt x="404120" y="135735"/>
                </a:lnTo>
                <a:lnTo>
                  <a:pt x="398161" y="119330"/>
                </a:lnTo>
                <a:lnTo>
                  <a:pt x="390750" y="103381"/>
                </a:lnTo>
                <a:lnTo>
                  <a:pt x="383768" y="913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 name="Google Shape;146;p1"/>
          <p:cNvSpPr/>
          <p:nvPr/>
        </p:nvSpPr>
        <p:spPr>
          <a:xfrm>
            <a:off x="3252951" y="671123"/>
            <a:ext cx="412750" cy="412750"/>
          </a:xfrm>
          <a:custGeom>
            <a:avLst/>
            <a:gdLst/>
            <a:ahLst/>
            <a:cxnLst/>
            <a:rect l="l" t="t" r="r" b="b"/>
            <a:pathLst>
              <a:path w="412750" h="412750" extrusionOk="0">
                <a:moveTo>
                  <a:pt x="406171" y="92064"/>
                </a:moveTo>
                <a:lnTo>
                  <a:pt x="216558" y="92064"/>
                </a:lnTo>
                <a:lnTo>
                  <a:pt x="227749" y="92579"/>
                </a:lnTo>
                <a:lnTo>
                  <a:pt x="237555" y="94131"/>
                </a:lnTo>
                <a:lnTo>
                  <a:pt x="265751" y="124607"/>
                </a:lnTo>
                <a:lnTo>
                  <a:pt x="260720" y="138452"/>
                </a:lnTo>
                <a:lnTo>
                  <a:pt x="245626" y="149563"/>
                </a:lnTo>
                <a:lnTo>
                  <a:pt x="220465" y="157934"/>
                </a:lnTo>
                <a:lnTo>
                  <a:pt x="185234" y="163559"/>
                </a:lnTo>
                <a:lnTo>
                  <a:pt x="162127" y="165990"/>
                </a:lnTo>
                <a:lnTo>
                  <a:pt x="156321" y="166713"/>
                </a:lnTo>
                <a:lnTo>
                  <a:pt x="116178" y="172810"/>
                </a:lnTo>
                <a:lnTo>
                  <a:pt x="55398" y="191744"/>
                </a:lnTo>
                <a:lnTo>
                  <a:pt x="19544" y="220413"/>
                </a:lnTo>
                <a:lnTo>
                  <a:pt x="2170" y="263069"/>
                </a:lnTo>
                <a:lnTo>
                  <a:pt x="0" y="289888"/>
                </a:lnTo>
                <a:lnTo>
                  <a:pt x="2159" y="317447"/>
                </a:lnTo>
                <a:lnTo>
                  <a:pt x="19448" y="362660"/>
                </a:lnTo>
                <a:lnTo>
                  <a:pt x="53685" y="394344"/>
                </a:lnTo>
                <a:lnTo>
                  <a:pt x="102669" y="410368"/>
                </a:lnTo>
                <a:lnTo>
                  <a:pt x="132548" y="412372"/>
                </a:lnTo>
                <a:lnTo>
                  <a:pt x="155876" y="411308"/>
                </a:lnTo>
                <a:lnTo>
                  <a:pt x="197786" y="402794"/>
                </a:lnTo>
                <a:lnTo>
                  <a:pt x="233494" y="385779"/>
                </a:lnTo>
                <a:lnTo>
                  <a:pt x="263537" y="360128"/>
                </a:lnTo>
                <a:lnTo>
                  <a:pt x="276469" y="344043"/>
                </a:lnTo>
                <a:lnTo>
                  <a:pt x="412257" y="344043"/>
                </a:lnTo>
                <a:lnTo>
                  <a:pt x="411292" y="325497"/>
                </a:lnTo>
                <a:lnTo>
                  <a:pt x="411111" y="320333"/>
                </a:lnTo>
                <a:lnTo>
                  <a:pt x="192421" y="320333"/>
                </a:lnTo>
                <a:lnTo>
                  <a:pt x="155136" y="305773"/>
                </a:lnTo>
                <a:lnTo>
                  <a:pt x="148732" y="283869"/>
                </a:lnTo>
                <a:lnTo>
                  <a:pt x="149407" y="276060"/>
                </a:lnTo>
                <a:lnTo>
                  <a:pt x="186603" y="247665"/>
                </a:lnTo>
                <a:lnTo>
                  <a:pt x="211074" y="242995"/>
                </a:lnTo>
                <a:lnTo>
                  <a:pt x="220805" y="241005"/>
                </a:lnTo>
                <a:lnTo>
                  <a:pt x="258077" y="229767"/>
                </a:lnTo>
                <a:lnTo>
                  <a:pt x="264419" y="226887"/>
                </a:lnTo>
                <a:lnTo>
                  <a:pt x="411066" y="226887"/>
                </a:lnTo>
                <a:lnTo>
                  <a:pt x="410993" y="138335"/>
                </a:lnTo>
                <a:lnTo>
                  <a:pt x="410401" y="120197"/>
                </a:lnTo>
                <a:lnTo>
                  <a:pt x="408405" y="102351"/>
                </a:lnTo>
                <a:lnTo>
                  <a:pt x="406171" y="92064"/>
                </a:lnTo>
                <a:close/>
              </a:path>
              <a:path w="412750" h="412750" extrusionOk="0">
                <a:moveTo>
                  <a:pt x="412257" y="344043"/>
                </a:moveTo>
                <a:lnTo>
                  <a:pt x="276469" y="344043"/>
                </a:lnTo>
                <a:lnTo>
                  <a:pt x="279673" y="358771"/>
                </a:lnTo>
                <a:lnTo>
                  <a:pt x="308805" y="397182"/>
                </a:lnTo>
                <a:lnTo>
                  <a:pt x="349107" y="405637"/>
                </a:lnTo>
                <a:lnTo>
                  <a:pt x="363671" y="404831"/>
                </a:lnTo>
                <a:lnTo>
                  <a:pt x="403354" y="385518"/>
                </a:lnTo>
                <a:lnTo>
                  <a:pt x="412498" y="355038"/>
                </a:lnTo>
                <a:lnTo>
                  <a:pt x="412498" y="350087"/>
                </a:lnTo>
                <a:lnTo>
                  <a:pt x="412257" y="344043"/>
                </a:lnTo>
                <a:close/>
              </a:path>
              <a:path w="412750" h="412750" extrusionOk="0">
                <a:moveTo>
                  <a:pt x="411066" y="226887"/>
                </a:moveTo>
                <a:lnTo>
                  <a:pt x="264419" y="226887"/>
                </a:lnTo>
                <a:lnTo>
                  <a:pt x="264657" y="228985"/>
                </a:lnTo>
                <a:lnTo>
                  <a:pt x="264858" y="232411"/>
                </a:lnTo>
                <a:lnTo>
                  <a:pt x="260831" y="279759"/>
                </a:lnTo>
                <a:lnTo>
                  <a:pt x="238203" y="310495"/>
                </a:lnTo>
                <a:lnTo>
                  <a:pt x="192421" y="320333"/>
                </a:lnTo>
                <a:lnTo>
                  <a:pt x="411111" y="320333"/>
                </a:lnTo>
                <a:lnTo>
                  <a:pt x="411066" y="226887"/>
                </a:lnTo>
                <a:close/>
              </a:path>
              <a:path w="412750" h="412750" extrusionOk="0">
                <a:moveTo>
                  <a:pt x="217262" y="0"/>
                </a:moveTo>
                <a:lnTo>
                  <a:pt x="178022" y="1759"/>
                </a:lnTo>
                <a:lnTo>
                  <a:pt x="111064" y="15839"/>
                </a:lnTo>
                <a:lnTo>
                  <a:pt x="60730" y="43148"/>
                </a:lnTo>
                <a:lnTo>
                  <a:pt x="34874" y="78647"/>
                </a:lnTo>
                <a:lnTo>
                  <a:pt x="31638" y="99150"/>
                </a:lnTo>
                <a:lnTo>
                  <a:pt x="32437" y="108382"/>
                </a:lnTo>
                <a:lnTo>
                  <a:pt x="58187" y="142706"/>
                </a:lnTo>
                <a:lnTo>
                  <a:pt x="74020" y="146207"/>
                </a:lnTo>
                <a:lnTo>
                  <a:pt x="90242" y="144436"/>
                </a:lnTo>
                <a:lnTo>
                  <a:pt x="106892" y="139128"/>
                </a:lnTo>
                <a:lnTo>
                  <a:pt x="123978" y="130288"/>
                </a:lnTo>
                <a:lnTo>
                  <a:pt x="141507" y="117923"/>
                </a:lnTo>
                <a:lnTo>
                  <a:pt x="148167" y="112469"/>
                </a:lnTo>
                <a:lnTo>
                  <a:pt x="153080" y="108675"/>
                </a:lnTo>
                <a:lnTo>
                  <a:pt x="190167" y="94036"/>
                </a:lnTo>
                <a:lnTo>
                  <a:pt x="216558" y="92064"/>
                </a:lnTo>
                <a:lnTo>
                  <a:pt x="406171" y="92064"/>
                </a:lnTo>
                <a:lnTo>
                  <a:pt x="405076" y="87017"/>
                </a:lnTo>
                <a:lnTo>
                  <a:pt x="385778" y="52185"/>
                </a:lnTo>
                <a:lnTo>
                  <a:pt x="351182" y="25259"/>
                </a:lnTo>
                <a:lnTo>
                  <a:pt x="302968" y="8556"/>
                </a:lnTo>
                <a:lnTo>
                  <a:pt x="262429" y="2139"/>
                </a:lnTo>
                <a:lnTo>
                  <a:pt x="240420" y="534"/>
                </a:lnTo>
                <a:lnTo>
                  <a:pt x="21726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7" name="Google Shape;147;p1"/>
          <p:cNvSpPr/>
          <p:nvPr/>
        </p:nvSpPr>
        <p:spPr>
          <a:xfrm>
            <a:off x="3747224" y="674686"/>
            <a:ext cx="296545" cy="401955"/>
          </a:xfrm>
          <a:custGeom>
            <a:avLst/>
            <a:gdLst/>
            <a:ahLst/>
            <a:cxnLst/>
            <a:rect l="l" t="t" r="r" b="b"/>
            <a:pathLst>
              <a:path w="296545" h="401955" extrusionOk="0">
                <a:moveTo>
                  <a:pt x="68165" y="2889"/>
                </a:moveTo>
                <a:lnTo>
                  <a:pt x="27786" y="13687"/>
                </a:lnTo>
                <a:lnTo>
                  <a:pt x="4473" y="45262"/>
                </a:lnTo>
                <a:lnTo>
                  <a:pt x="0" y="321766"/>
                </a:lnTo>
                <a:lnTo>
                  <a:pt x="1263" y="339200"/>
                </a:lnTo>
                <a:lnTo>
                  <a:pt x="20141" y="379967"/>
                </a:lnTo>
                <a:lnTo>
                  <a:pt x="58401" y="400070"/>
                </a:lnTo>
                <a:lnTo>
                  <a:pt x="74724" y="401416"/>
                </a:lnTo>
                <a:lnTo>
                  <a:pt x="90899" y="400093"/>
                </a:lnTo>
                <a:lnTo>
                  <a:pt x="129131" y="380306"/>
                </a:lnTo>
                <a:lnTo>
                  <a:pt x="148152" y="340679"/>
                </a:lnTo>
                <a:lnTo>
                  <a:pt x="149423" y="323889"/>
                </a:lnTo>
                <a:lnTo>
                  <a:pt x="149423" y="237140"/>
                </a:lnTo>
                <a:lnTo>
                  <a:pt x="150411" y="218553"/>
                </a:lnTo>
                <a:lnTo>
                  <a:pt x="165268" y="177519"/>
                </a:lnTo>
                <a:lnTo>
                  <a:pt x="203947" y="152580"/>
                </a:lnTo>
                <a:lnTo>
                  <a:pt x="241807" y="140783"/>
                </a:lnTo>
                <a:lnTo>
                  <a:pt x="257277" y="134143"/>
                </a:lnTo>
                <a:lnTo>
                  <a:pt x="269875" y="126614"/>
                </a:lnTo>
                <a:lnTo>
                  <a:pt x="279597" y="118199"/>
                </a:lnTo>
                <a:lnTo>
                  <a:pt x="286803" y="108527"/>
                </a:lnTo>
                <a:lnTo>
                  <a:pt x="287055" y="107971"/>
                </a:lnTo>
                <a:lnTo>
                  <a:pt x="137386" y="107971"/>
                </a:lnTo>
                <a:lnTo>
                  <a:pt x="137386" y="75390"/>
                </a:lnTo>
                <a:lnTo>
                  <a:pt x="127802" y="30822"/>
                </a:lnTo>
                <a:lnTo>
                  <a:pt x="84604" y="3993"/>
                </a:lnTo>
                <a:lnTo>
                  <a:pt x="68165" y="2889"/>
                </a:lnTo>
                <a:close/>
              </a:path>
              <a:path w="296545" h="401955" extrusionOk="0">
                <a:moveTo>
                  <a:pt x="237580" y="0"/>
                </a:moveTo>
                <a:lnTo>
                  <a:pt x="192828" y="14815"/>
                </a:lnTo>
                <a:lnTo>
                  <a:pt x="157177" y="59962"/>
                </a:lnTo>
                <a:lnTo>
                  <a:pt x="137386" y="107971"/>
                </a:lnTo>
                <a:lnTo>
                  <a:pt x="287055" y="107971"/>
                </a:lnTo>
                <a:lnTo>
                  <a:pt x="291960" y="97170"/>
                </a:lnTo>
                <a:lnTo>
                  <a:pt x="295060" y="84123"/>
                </a:lnTo>
                <a:lnTo>
                  <a:pt x="296095" y="69384"/>
                </a:lnTo>
                <a:lnTo>
                  <a:pt x="295125" y="53981"/>
                </a:lnTo>
                <a:lnTo>
                  <a:pt x="280615" y="18395"/>
                </a:lnTo>
                <a:lnTo>
                  <a:pt x="23758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 name="Google Shape;148;p1"/>
          <p:cNvSpPr/>
          <p:nvPr/>
        </p:nvSpPr>
        <p:spPr>
          <a:xfrm>
            <a:off x="4065277" y="674723"/>
            <a:ext cx="403860" cy="401955"/>
          </a:xfrm>
          <a:custGeom>
            <a:avLst/>
            <a:gdLst/>
            <a:ahLst/>
            <a:cxnLst/>
            <a:rect l="l" t="t" r="r" b="b"/>
            <a:pathLst>
              <a:path w="403860" h="401955" extrusionOk="0">
                <a:moveTo>
                  <a:pt x="67449" y="2789"/>
                </a:moveTo>
                <a:lnTo>
                  <a:pt x="26812" y="13338"/>
                </a:lnTo>
                <a:lnTo>
                  <a:pt x="4297" y="44748"/>
                </a:lnTo>
                <a:lnTo>
                  <a:pt x="0" y="76759"/>
                </a:lnTo>
                <a:lnTo>
                  <a:pt x="0" y="321665"/>
                </a:lnTo>
                <a:lnTo>
                  <a:pt x="11137" y="368481"/>
                </a:lnTo>
                <a:lnTo>
                  <a:pt x="43237" y="396047"/>
                </a:lnTo>
                <a:lnTo>
                  <a:pt x="74033" y="401378"/>
                </a:lnTo>
                <a:lnTo>
                  <a:pt x="90065" y="400044"/>
                </a:lnTo>
                <a:lnTo>
                  <a:pt x="128239" y="380105"/>
                </a:lnTo>
                <a:lnTo>
                  <a:pt x="147428" y="340479"/>
                </a:lnTo>
                <a:lnTo>
                  <a:pt x="148771" y="195022"/>
                </a:lnTo>
                <a:lnTo>
                  <a:pt x="149570" y="178015"/>
                </a:lnTo>
                <a:lnTo>
                  <a:pt x="162466" y="138014"/>
                </a:lnTo>
                <a:lnTo>
                  <a:pt x="204471" y="118928"/>
                </a:lnTo>
                <a:lnTo>
                  <a:pt x="400490" y="118928"/>
                </a:lnTo>
                <a:lnTo>
                  <a:pt x="400059" y="114995"/>
                </a:lnTo>
                <a:lnTo>
                  <a:pt x="397820" y="102147"/>
                </a:lnTo>
                <a:lnTo>
                  <a:pt x="394885" y="90140"/>
                </a:lnTo>
                <a:lnTo>
                  <a:pt x="391266" y="78968"/>
                </a:lnTo>
                <a:lnTo>
                  <a:pt x="388896" y="73254"/>
                </a:lnTo>
                <a:lnTo>
                  <a:pt x="135979" y="73254"/>
                </a:lnTo>
                <a:lnTo>
                  <a:pt x="134589" y="57097"/>
                </a:lnTo>
                <a:lnTo>
                  <a:pt x="117747" y="20883"/>
                </a:lnTo>
                <a:lnTo>
                  <a:pt x="82876" y="3918"/>
                </a:lnTo>
                <a:lnTo>
                  <a:pt x="67449" y="2789"/>
                </a:lnTo>
                <a:close/>
              </a:path>
              <a:path w="403860" h="401955" extrusionOk="0">
                <a:moveTo>
                  <a:pt x="400490" y="118928"/>
                </a:moveTo>
                <a:lnTo>
                  <a:pt x="204471" y="118928"/>
                </a:lnTo>
                <a:lnTo>
                  <a:pt x="217391" y="119951"/>
                </a:lnTo>
                <a:lnTo>
                  <a:pt x="228247" y="123027"/>
                </a:lnTo>
                <a:lnTo>
                  <a:pt x="252260" y="158660"/>
                </a:lnTo>
                <a:lnTo>
                  <a:pt x="255108" y="316061"/>
                </a:lnTo>
                <a:lnTo>
                  <a:pt x="256327" y="335537"/>
                </a:lnTo>
                <a:lnTo>
                  <a:pt x="274546" y="379402"/>
                </a:lnTo>
                <a:lnTo>
                  <a:pt x="313324" y="400006"/>
                </a:lnTo>
                <a:lnTo>
                  <a:pt x="330498" y="401378"/>
                </a:lnTo>
                <a:lnTo>
                  <a:pt x="347535" y="400006"/>
                </a:lnTo>
                <a:lnTo>
                  <a:pt x="385244" y="379741"/>
                </a:lnTo>
                <a:lnTo>
                  <a:pt x="402675" y="335812"/>
                </a:lnTo>
                <a:lnTo>
                  <a:pt x="403841" y="316061"/>
                </a:lnTo>
                <a:lnTo>
                  <a:pt x="403841" y="195022"/>
                </a:lnTo>
                <a:lnTo>
                  <a:pt x="403600" y="169970"/>
                </a:lnTo>
                <a:lnTo>
                  <a:pt x="402883" y="148275"/>
                </a:lnTo>
                <a:lnTo>
                  <a:pt x="401668" y="129660"/>
                </a:lnTo>
                <a:lnTo>
                  <a:pt x="400490" y="118928"/>
                </a:lnTo>
                <a:close/>
              </a:path>
              <a:path w="403860" h="401955" extrusionOk="0">
                <a:moveTo>
                  <a:pt x="267849" y="0"/>
                </a:moveTo>
                <a:lnTo>
                  <a:pt x="226229" y="4460"/>
                </a:lnTo>
                <a:lnTo>
                  <a:pt x="175394" y="27993"/>
                </a:lnTo>
                <a:lnTo>
                  <a:pt x="147947" y="55720"/>
                </a:lnTo>
                <a:lnTo>
                  <a:pt x="135979" y="73254"/>
                </a:lnTo>
                <a:lnTo>
                  <a:pt x="388896" y="73254"/>
                </a:lnTo>
                <a:lnTo>
                  <a:pt x="367595" y="39468"/>
                </a:lnTo>
                <a:lnTo>
                  <a:pt x="324323" y="10029"/>
                </a:lnTo>
                <a:lnTo>
                  <a:pt x="26784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 name="Google Shape;149;p1"/>
          <p:cNvSpPr/>
          <p:nvPr/>
        </p:nvSpPr>
        <p:spPr>
          <a:xfrm>
            <a:off x="4546847" y="512258"/>
            <a:ext cx="150495" cy="563880"/>
          </a:xfrm>
          <a:custGeom>
            <a:avLst/>
            <a:gdLst/>
            <a:ahLst/>
            <a:cxnLst/>
            <a:rect l="l" t="t" r="r" b="b"/>
            <a:pathLst>
              <a:path w="150495" h="563880" extrusionOk="0">
                <a:moveTo>
                  <a:pt x="75352" y="0"/>
                </a:moveTo>
                <a:lnTo>
                  <a:pt x="38331" y="11720"/>
                </a:lnTo>
                <a:lnTo>
                  <a:pt x="12899" y="43690"/>
                </a:lnTo>
                <a:lnTo>
                  <a:pt x="7903" y="70439"/>
                </a:lnTo>
                <a:lnTo>
                  <a:pt x="9153" y="84089"/>
                </a:lnTo>
                <a:lnTo>
                  <a:pt x="27856" y="119267"/>
                </a:lnTo>
                <a:lnTo>
                  <a:pt x="62086" y="138481"/>
                </a:lnTo>
                <a:lnTo>
                  <a:pt x="75352" y="139761"/>
                </a:lnTo>
                <a:lnTo>
                  <a:pt x="88844" y="138481"/>
                </a:lnTo>
                <a:lnTo>
                  <a:pt x="123250" y="119443"/>
                </a:lnTo>
                <a:lnTo>
                  <a:pt x="141943" y="84254"/>
                </a:lnTo>
                <a:lnTo>
                  <a:pt x="143191" y="70439"/>
                </a:lnTo>
                <a:lnTo>
                  <a:pt x="141943" y="56424"/>
                </a:lnTo>
                <a:lnTo>
                  <a:pt x="123250" y="20694"/>
                </a:lnTo>
                <a:lnTo>
                  <a:pt x="88812" y="1289"/>
                </a:lnTo>
                <a:lnTo>
                  <a:pt x="75352" y="0"/>
                </a:lnTo>
                <a:close/>
              </a:path>
              <a:path w="150495" h="563880" extrusionOk="0">
                <a:moveTo>
                  <a:pt x="75352" y="165984"/>
                </a:moveTo>
                <a:lnTo>
                  <a:pt x="31344" y="178139"/>
                </a:lnTo>
                <a:lnTo>
                  <a:pt x="5057" y="212863"/>
                </a:lnTo>
                <a:lnTo>
                  <a:pt x="0" y="245609"/>
                </a:lnTo>
                <a:lnTo>
                  <a:pt x="0" y="484194"/>
                </a:lnTo>
                <a:lnTo>
                  <a:pt x="11396" y="530743"/>
                </a:lnTo>
                <a:lnTo>
                  <a:pt x="44203" y="558471"/>
                </a:lnTo>
                <a:lnTo>
                  <a:pt x="75352" y="563844"/>
                </a:lnTo>
                <a:lnTo>
                  <a:pt x="91548" y="562523"/>
                </a:lnTo>
                <a:lnTo>
                  <a:pt x="129759" y="542760"/>
                </a:lnTo>
                <a:lnTo>
                  <a:pt x="148842" y="503108"/>
                </a:lnTo>
                <a:lnTo>
                  <a:pt x="150114" y="486318"/>
                </a:lnTo>
                <a:lnTo>
                  <a:pt x="150114" y="243485"/>
                </a:lnTo>
                <a:lnTo>
                  <a:pt x="138749" y="198483"/>
                </a:lnTo>
                <a:lnTo>
                  <a:pt x="106243" y="171249"/>
                </a:lnTo>
                <a:lnTo>
                  <a:pt x="75352" y="165984"/>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0" name="Google Shape;150;p1"/>
          <p:cNvSpPr/>
          <p:nvPr/>
        </p:nvSpPr>
        <p:spPr>
          <a:xfrm>
            <a:off x="4778142" y="674723"/>
            <a:ext cx="403860" cy="401955"/>
          </a:xfrm>
          <a:custGeom>
            <a:avLst/>
            <a:gdLst/>
            <a:ahLst/>
            <a:cxnLst/>
            <a:rect l="l" t="t" r="r" b="b"/>
            <a:pathLst>
              <a:path w="403860" h="401955" extrusionOk="0">
                <a:moveTo>
                  <a:pt x="67411" y="2852"/>
                </a:moveTo>
                <a:lnTo>
                  <a:pt x="26785" y="13348"/>
                </a:lnTo>
                <a:lnTo>
                  <a:pt x="4279" y="44758"/>
                </a:lnTo>
                <a:lnTo>
                  <a:pt x="0" y="76759"/>
                </a:lnTo>
                <a:lnTo>
                  <a:pt x="0" y="321728"/>
                </a:lnTo>
                <a:lnTo>
                  <a:pt x="11105" y="368482"/>
                </a:lnTo>
                <a:lnTo>
                  <a:pt x="43209" y="396047"/>
                </a:lnTo>
                <a:lnTo>
                  <a:pt x="73995" y="401378"/>
                </a:lnTo>
                <a:lnTo>
                  <a:pt x="90038" y="400044"/>
                </a:lnTo>
                <a:lnTo>
                  <a:pt x="128188" y="380105"/>
                </a:lnTo>
                <a:lnTo>
                  <a:pt x="147392" y="340479"/>
                </a:lnTo>
                <a:lnTo>
                  <a:pt x="148736" y="195022"/>
                </a:lnTo>
                <a:lnTo>
                  <a:pt x="149531" y="178041"/>
                </a:lnTo>
                <a:lnTo>
                  <a:pt x="162441" y="138027"/>
                </a:lnTo>
                <a:lnTo>
                  <a:pt x="204458" y="118928"/>
                </a:lnTo>
                <a:lnTo>
                  <a:pt x="400444" y="118928"/>
                </a:lnTo>
                <a:lnTo>
                  <a:pt x="400008" y="114995"/>
                </a:lnTo>
                <a:lnTo>
                  <a:pt x="397779" y="102147"/>
                </a:lnTo>
                <a:lnTo>
                  <a:pt x="394849" y="90140"/>
                </a:lnTo>
                <a:lnTo>
                  <a:pt x="391228" y="78968"/>
                </a:lnTo>
                <a:lnTo>
                  <a:pt x="388851" y="73254"/>
                </a:lnTo>
                <a:lnTo>
                  <a:pt x="135966" y="73254"/>
                </a:lnTo>
                <a:lnTo>
                  <a:pt x="134574" y="57097"/>
                </a:lnTo>
                <a:lnTo>
                  <a:pt x="117696" y="20883"/>
                </a:lnTo>
                <a:lnTo>
                  <a:pt x="82825" y="3971"/>
                </a:lnTo>
                <a:lnTo>
                  <a:pt x="67411" y="2852"/>
                </a:lnTo>
                <a:close/>
              </a:path>
              <a:path w="403860" h="401955" extrusionOk="0">
                <a:moveTo>
                  <a:pt x="400444" y="118928"/>
                </a:moveTo>
                <a:lnTo>
                  <a:pt x="204458" y="118928"/>
                </a:lnTo>
                <a:lnTo>
                  <a:pt x="217380" y="119955"/>
                </a:lnTo>
                <a:lnTo>
                  <a:pt x="228228" y="123037"/>
                </a:lnTo>
                <a:lnTo>
                  <a:pt x="252234" y="158670"/>
                </a:lnTo>
                <a:lnTo>
                  <a:pt x="255070" y="316061"/>
                </a:lnTo>
                <a:lnTo>
                  <a:pt x="256286" y="335547"/>
                </a:lnTo>
                <a:lnTo>
                  <a:pt x="274508" y="379402"/>
                </a:lnTo>
                <a:lnTo>
                  <a:pt x="313302" y="400006"/>
                </a:lnTo>
                <a:lnTo>
                  <a:pt x="330486" y="401378"/>
                </a:lnTo>
                <a:lnTo>
                  <a:pt x="347524" y="400006"/>
                </a:lnTo>
                <a:lnTo>
                  <a:pt x="385232" y="379741"/>
                </a:lnTo>
                <a:lnTo>
                  <a:pt x="402638" y="335834"/>
                </a:lnTo>
                <a:lnTo>
                  <a:pt x="403803" y="316061"/>
                </a:lnTo>
                <a:lnTo>
                  <a:pt x="403803" y="195022"/>
                </a:lnTo>
                <a:lnTo>
                  <a:pt x="403565" y="169974"/>
                </a:lnTo>
                <a:lnTo>
                  <a:pt x="402853" y="148285"/>
                </a:lnTo>
                <a:lnTo>
                  <a:pt x="401667" y="129957"/>
                </a:lnTo>
                <a:lnTo>
                  <a:pt x="400444" y="118928"/>
                </a:lnTo>
                <a:close/>
              </a:path>
              <a:path w="403860" h="401955" extrusionOk="0">
                <a:moveTo>
                  <a:pt x="267799" y="0"/>
                </a:moveTo>
                <a:lnTo>
                  <a:pt x="226186" y="4466"/>
                </a:lnTo>
                <a:lnTo>
                  <a:pt x="175371" y="28035"/>
                </a:lnTo>
                <a:lnTo>
                  <a:pt x="147914" y="55728"/>
                </a:lnTo>
                <a:lnTo>
                  <a:pt x="135966" y="73254"/>
                </a:lnTo>
                <a:lnTo>
                  <a:pt x="388851" y="73254"/>
                </a:lnTo>
                <a:lnTo>
                  <a:pt x="367561" y="39493"/>
                </a:lnTo>
                <a:lnTo>
                  <a:pt x="324274" y="10050"/>
                </a:lnTo>
                <a:lnTo>
                  <a:pt x="26779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1"/>
          <p:cNvSpPr/>
          <p:nvPr/>
        </p:nvSpPr>
        <p:spPr>
          <a:xfrm>
            <a:off x="5238667" y="674733"/>
            <a:ext cx="414655" cy="551180"/>
          </a:xfrm>
          <a:custGeom>
            <a:avLst/>
            <a:gdLst/>
            <a:ahLst/>
            <a:cxnLst/>
            <a:rect l="l" t="t" r="r" b="b"/>
            <a:pathLst>
              <a:path w="414654" h="551180" extrusionOk="0">
                <a:moveTo>
                  <a:pt x="72311" y="404544"/>
                </a:moveTo>
                <a:lnTo>
                  <a:pt x="64044" y="404544"/>
                </a:lnTo>
                <a:lnTo>
                  <a:pt x="52722" y="405479"/>
                </a:lnTo>
                <a:lnTo>
                  <a:pt x="19233" y="427640"/>
                </a:lnTo>
                <a:lnTo>
                  <a:pt x="11006" y="458687"/>
                </a:lnTo>
                <a:lnTo>
                  <a:pt x="14100" y="478656"/>
                </a:lnTo>
                <a:lnTo>
                  <a:pt x="38820" y="512189"/>
                </a:lnTo>
                <a:lnTo>
                  <a:pt x="87323" y="536666"/>
                </a:lnTo>
                <a:lnTo>
                  <a:pt x="154369" y="549152"/>
                </a:lnTo>
                <a:lnTo>
                  <a:pt x="194519" y="550714"/>
                </a:lnTo>
                <a:lnTo>
                  <a:pt x="246546" y="547812"/>
                </a:lnTo>
                <a:lnTo>
                  <a:pt x="291495" y="539113"/>
                </a:lnTo>
                <a:lnTo>
                  <a:pt x="329354" y="524623"/>
                </a:lnTo>
                <a:lnTo>
                  <a:pt x="383896" y="478131"/>
                </a:lnTo>
                <a:lnTo>
                  <a:pt x="396004" y="455144"/>
                </a:lnTo>
                <a:lnTo>
                  <a:pt x="197937" y="455144"/>
                </a:lnTo>
                <a:lnTo>
                  <a:pt x="188128" y="454765"/>
                </a:lnTo>
                <a:lnTo>
                  <a:pt x="141710" y="440554"/>
                </a:lnTo>
                <a:lnTo>
                  <a:pt x="110612" y="420820"/>
                </a:lnTo>
                <a:lnTo>
                  <a:pt x="102329" y="415856"/>
                </a:lnTo>
                <a:lnTo>
                  <a:pt x="94960" y="411952"/>
                </a:lnTo>
                <a:lnTo>
                  <a:pt x="88508" y="409105"/>
                </a:lnTo>
                <a:lnTo>
                  <a:pt x="80441" y="406027"/>
                </a:lnTo>
                <a:lnTo>
                  <a:pt x="72311" y="404544"/>
                </a:lnTo>
                <a:close/>
              </a:path>
              <a:path w="414654" h="551180" extrusionOk="0">
                <a:moveTo>
                  <a:pt x="414508" y="340475"/>
                </a:moveTo>
                <a:lnTo>
                  <a:pt x="271267" y="340475"/>
                </a:lnTo>
                <a:lnTo>
                  <a:pt x="271267" y="382606"/>
                </a:lnTo>
                <a:lnTo>
                  <a:pt x="270130" y="399526"/>
                </a:lnTo>
                <a:lnTo>
                  <a:pt x="253022" y="436912"/>
                </a:lnTo>
                <a:lnTo>
                  <a:pt x="215197" y="454009"/>
                </a:lnTo>
                <a:lnTo>
                  <a:pt x="197937" y="455144"/>
                </a:lnTo>
                <a:lnTo>
                  <a:pt x="396004" y="455144"/>
                </a:lnTo>
                <a:lnTo>
                  <a:pt x="400896" y="445858"/>
                </a:lnTo>
                <a:lnTo>
                  <a:pt x="411103" y="407526"/>
                </a:lnTo>
                <a:lnTo>
                  <a:pt x="414468" y="363662"/>
                </a:lnTo>
                <a:lnTo>
                  <a:pt x="414508" y="340475"/>
                </a:lnTo>
                <a:close/>
              </a:path>
              <a:path w="414654" h="551180" extrusionOk="0">
                <a:moveTo>
                  <a:pt x="159701" y="0"/>
                </a:moveTo>
                <a:lnTo>
                  <a:pt x="94338" y="13044"/>
                </a:lnTo>
                <a:lnTo>
                  <a:pt x="43550" y="52157"/>
                </a:lnTo>
                <a:lnTo>
                  <a:pt x="10881" y="113281"/>
                </a:lnTo>
                <a:lnTo>
                  <a:pt x="2719" y="150504"/>
                </a:lnTo>
                <a:lnTo>
                  <a:pt x="0" y="192170"/>
                </a:lnTo>
                <a:lnTo>
                  <a:pt x="2845" y="231850"/>
                </a:lnTo>
                <a:lnTo>
                  <a:pt x="25640" y="298744"/>
                </a:lnTo>
                <a:lnTo>
                  <a:pt x="70301" y="347953"/>
                </a:lnTo>
                <a:lnTo>
                  <a:pt x="130985" y="373083"/>
                </a:lnTo>
                <a:lnTo>
                  <a:pt x="166977" y="376223"/>
                </a:lnTo>
                <a:lnTo>
                  <a:pt x="183199" y="375663"/>
                </a:lnTo>
                <a:lnTo>
                  <a:pt x="226372" y="367352"/>
                </a:lnTo>
                <a:lnTo>
                  <a:pt x="261375" y="348919"/>
                </a:lnTo>
                <a:lnTo>
                  <a:pt x="271267" y="340475"/>
                </a:lnTo>
                <a:lnTo>
                  <a:pt x="414508" y="340475"/>
                </a:lnTo>
                <a:lnTo>
                  <a:pt x="414508" y="270362"/>
                </a:lnTo>
                <a:lnTo>
                  <a:pt x="207914" y="270362"/>
                </a:lnTo>
                <a:lnTo>
                  <a:pt x="193727" y="269112"/>
                </a:lnTo>
                <a:lnTo>
                  <a:pt x="155863" y="239143"/>
                </a:lnTo>
                <a:lnTo>
                  <a:pt x="147402" y="192170"/>
                </a:lnTo>
                <a:lnTo>
                  <a:pt x="147352" y="189657"/>
                </a:lnTo>
                <a:lnTo>
                  <a:pt x="148286" y="172251"/>
                </a:lnTo>
                <a:lnTo>
                  <a:pt x="162843" y="131669"/>
                </a:lnTo>
                <a:lnTo>
                  <a:pt x="207914" y="111464"/>
                </a:lnTo>
                <a:lnTo>
                  <a:pt x="414508" y="111464"/>
                </a:lnTo>
                <a:lnTo>
                  <a:pt x="414508" y="83168"/>
                </a:lnTo>
                <a:lnTo>
                  <a:pt x="413519" y="63514"/>
                </a:lnTo>
                <a:lnTo>
                  <a:pt x="412552" y="58038"/>
                </a:lnTo>
                <a:lnTo>
                  <a:pt x="283317" y="58038"/>
                </a:lnTo>
                <a:lnTo>
                  <a:pt x="272223" y="44270"/>
                </a:lnTo>
                <a:lnTo>
                  <a:pt x="231687" y="14286"/>
                </a:lnTo>
                <a:lnTo>
                  <a:pt x="179722" y="887"/>
                </a:lnTo>
                <a:lnTo>
                  <a:pt x="159701" y="0"/>
                </a:lnTo>
                <a:close/>
              </a:path>
              <a:path w="414654" h="551180" extrusionOk="0">
                <a:moveTo>
                  <a:pt x="414508" y="111464"/>
                </a:moveTo>
                <a:lnTo>
                  <a:pt x="207914" y="111464"/>
                </a:lnTo>
                <a:lnTo>
                  <a:pt x="221929" y="112748"/>
                </a:lnTo>
                <a:lnTo>
                  <a:pt x="234291" y="116600"/>
                </a:lnTo>
                <a:lnTo>
                  <a:pt x="266462" y="156676"/>
                </a:lnTo>
                <a:lnTo>
                  <a:pt x="270588" y="189657"/>
                </a:lnTo>
                <a:lnTo>
                  <a:pt x="269631" y="208877"/>
                </a:lnTo>
                <a:lnTo>
                  <a:pt x="255259" y="250547"/>
                </a:lnTo>
                <a:lnTo>
                  <a:pt x="207914" y="270362"/>
                </a:lnTo>
                <a:lnTo>
                  <a:pt x="414508" y="270362"/>
                </a:lnTo>
                <a:lnTo>
                  <a:pt x="414508" y="111464"/>
                </a:lnTo>
                <a:close/>
              </a:path>
              <a:path w="414654" h="551180" extrusionOk="0">
                <a:moveTo>
                  <a:pt x="348052" y="2098"/>
                </a:moveTo>
                <a:lnTo>
                  <a:pt x="306775" y="15693"/>
                </a:lnTo>
                <a:lnTo>
                  <a:pt x="283317" y="58038"/>
                </a:lnTo>
                <a:lnTo>
                  <a:pt x="412552" y="58038"/>
                </a:lnTo>
                <a:lnTo>
                  <a:pt x="398664" y="21536"/>
                </a:lnTo>
                <a:lnTo>
                  <a:pt x="364252" y="3317"/>
                </a:lnTo>
                <a:lnTo>
                  <a:pt x="348052" y="209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p1"/>
          <p:cNvSpPr/>
          <p:nvPr/>
        </p:nvSpPr>
        <p:spPr>
          <a:xfrm>
            <a:off x="1350058" y="1203866"/>
            <a:ext cx="208215" cy="23884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1"/>
          <p:cNvSpPr/>
          <p:nvPr/>
        </p:nvSpPr>
        <p:spPr>
          <a:xfrm>
            <a:off x="1622358" y="1272703"/>
            <a:ext cx="144259" cy="17471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 name="Google Shape;154;p1"/>
          <p:cNvSpPr/>
          <p:nvPr/>
        </p:nvSpPr>
        <p:spPr>
          <a:xfrm>
            <a:off x="1833385" y="1272708"/>
            <a:ext cx="175408" cy="17471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 name="Google Shape;155;p1"/>
          <p:cNvSpPr/>
          <p:nvPr/>
        </p:nvSpPr>
        <p:spPr>
          <a:xfrm>
            <a:off x="2080614" y="1272702"/>
            <a:ext cx="147210" cy="170017"/>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 name="Google Shape;156;p1"/>
          <p:cNvSpPr/>
          <p:nvPr/>
        </p:nvSpPr>
        <p:spPr>
          <a:xfrm>
            <a:off x="2287947" y="1272711"/>
            <a:ext cx="180107" cy="172857"/>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p1"/>
          <p:cNvSpPr/>
          <p:nvPr/>
        </p:nvSpPr>
        <p:spPr>
          <a:xfrm>
            <a:off x="2538530" y="1187545"/>
            <a:ext cx="92710" cy="259079"/>
          </a:xfrm>
          <a:custGeom>
            <a:avLst/>
            <a:gdLst/>
            <a:ahLst/>
            <a:cxnLst/>
            <a:rect l="l" t="t" r="r" b="b"/>
            <a:pathLst>
              <a:path w="92710" h="259080" extrusionOk="0">
                <a:moveTo>
                  <a:pt x="77099" y="0"/>
                </a:moveTo>
                <a:lnTo>
                  <a:pt x="64973" y="0"/>
                </a:lnTo>
                <a:lnTo>
                  <a:pt x="60035" y="2286"/>
                </a:lnTo>
                <a:lnTo>
                  <a:pt x="51730" y="11497"/>
                </a:lnTo>
                <a:lnTo>
                  <a:pt x="49657" y="16887"/>
                </a:lnTo>
                <a:lnTo>
                  <a:pt x="49657" y="28887"/>
                </a:lnTo>
                <a:lnTo>
                  <a:pt x="51730" y="34076"/>
                </a:lnTo>
                <a:lnTo>
                  <a:pt x="60035" y="43173"/>
                </a:lnTo>
                <a:lnTo>
                  <a:pt x="64973" y="45435"/>
                </a:lnTo>
                <a:lnTo>
                  <a:pt x="76860" y="45435"/>
                </a:lnTo>
                <a:lnTo>
                  <a:pt x="82037" y="43060"/>
                </a:lnTo>
                <a:lnTo>
                  <a:pt x="90342" y="33511"/>
                </a:lnTo>
                <a:lnTo>
                  <a:pt x="92416" y="27932"/>
                </a:lnTo>
                <a:lnTo>
                  <a:pt x="92416" y="15819"/>
                </a:lnTo>
                <a:lnTo>
                  <a:pt x="90393" y="10793"/>
                </a:lnTo>
                <a:lnTo>
                  <a:pt x="82313" y="2148"/>
                </a:lnTo>
                <a:lnTo>
                  <a:pt x="77099" y="0"/>
                </a:lnTo>
                <a:close/>
              </a:path>
              <a:path w="92710" h="259080" extrusionOk="0">
                <a:moveTo>
                  <a:pt x="68818" y="104352"/>
                </a:moveTo>
                <a:lnTo>
                  <a:pt x="25544" y="104352"/>
                </a:lnTo>
                <a:lnTo>
                  <a:pt x="29766" y="105395"/>
                </a:lnTo>
                <a:lnTo>
                  <a:pt x="33913" y="109542"/>
                </a:lnTo>
                <a:lnTo>
                  <a:pt x="34943" y="113738"/>
                </a:lnTo>
                <a:lnTo>
                  <a:pt x="34943" y="123175"/>
                </a:lnTo>
                <a:lnTo>
                  <a:pt x="13306" y="215742"/>
                </a:lnTo>
                <a:lnTo>
                  <a:pt x="12226" y="220303"/>
                </a:lnTo>
                <a:lnTo>
                  <a:pt x="11559" y="223545"/>
                </a:lnTo>
                <a:lnTo>
                  <a:pt x="11120" y="226359"/>
                </a:lnTo>
                <a:lnTo>
                  <a:pt x="10655" y="229161"/>
                </a:lnTo>
                <a:lnTo>
                  <a:pt x="10441" y="231850"/>
                </a:lnTo>
                <a:lnTo>
                  <a:pt x="10441" y="241299"/>
                </a:lnTo>
                <a:lnTo>
                  <a:pt x="12678" y="247054"/>
                </a:lnTo>
                <a:lnTo>
                  <a:pt x="21662" y="256377"/>
                </a:lnTo>
                <a:lnTo>
                  <a:pt x="28384" y="258702"/>
                </a:lnTo>
                <a:lnTo>
                  <a:pt x="41753" y="258702"/>
                </a:lnTo>
                <a:lnTo>
                  <a:pt x="79795" y="239678"/>
                </a:lnTo>
                <a:lnTo>
                  <a:pt x="55801" y="239678"/>
                </a:lnTo>
                <a:lnTo>
                  <a:pt x="51190" y="238510"/>
                </a:lnTo>
                <a:lnTo>
                  <a:pt x="45485" y="233785"/>
                </a:lnTo>
                <a:lnTo>
                  <a:pt x="44065" y="229412"/>
                </a:lnTo>
                <a:lnTo>
                  <a:pt x="44101" y="220001"/>
                </a:lnTo>
                <a:lnTo>
                  <a:pt x="44480" y="216847"/>
                </a:lnTo>
                <a:lnTo>
                  <a:pt x="46151" y="208429"/>
                </a:lnTo>
                <a:lnTo>
                  <a:pt x="47118" y="204132"/>
                </a:lnTo>
                <a:lnTo>
                  <a:pt x="48237" y="199746"/>
                </a:lnTo>
                <a:lnTo>
                  <a:pt x="66129" y="128138"/>
                </a:lnTo>
                <a:lnTo>
                  <a:pt x="67022" y="124657"/>
                </a:lnTo>
                <a:lnTo>
                  <a:pt x="67687" y="121164"/>
                </a:lnTo>
                <a:lnTo>
                  <a:pt x="68592" y="114216"/>
                </a:lnTo>
                <a:lnTo>
                  <a:pt x="68818" y="111452"/>
                </a:lnTo>
                <a:lnTo>
                  <a:pt x="68818" y="104352"/>
                </a:lnTo>
                <a:close/>
              </a:path>
              <a:path w="92710" h="259080" extrusionOk="0">
                <a:moveTo>
                  <a:pt x="80466" y="236813"/>
                </a:moveTo>
                <a:lnTo>
                  <a:pt x="78343" y="237605"/>
                </a:lnTo>
                <a:lnTo>
                  <a:pt x="75289" y="238271"/>
                </a:lnTo>
                <a:lnTo>
                  <a:pt x="67348" y="239389"/>
                </a:lnTo>
                <a:lnTo>
                  <a:pt x="64307" y="239678"/>
                </a:lnTo>
                <a:lnTo>
                  <a:pt x="79795" y="239678"/>
                </a:lnTo>
                <a:lnTo>
                  <a:pt x="80466" y="236813"/>
                </a:lnTo>
                <a:close/>
              </a:path>
              <a:path w="92710" h="259080" extrusionOk="0">
                <a:moveTo>
                  <a:pt x="51768" y="85165"/>
                </a:moveTo>
                <a:lnTo>
                  <a:pt x="38524" y="85165"/>
                </a:lnTo>
                <a:lnTo>
                  <a:pt x="33033" y="86120"/>
                </a:lnTo>
                <a:lnTo>
                  <a:pt x="19124" y="89940"/>
                </a:lnTo>
                <a:lnTo>
                  <a:pt x="11270" y="92855"/>
                </a:lnTo>
                <a:lnTo>
                  <a:pt x="2525" y="96776"/>
                </a:lnTo>
                <a:lnTo>
                  <a:pt x="0" y="107556"/>
                </a:lnTo>
                <a:lnTo>
                  <a:pt x="2136" y="106991"/>
                </a:lnTo>
                <a:lnTo>
                  <a:pt x="5239" y="106312"/>
                </a:lnTo>
                <a:lnTo>
                  <a:pt x="13406" y="104754"/>
                </a:lnTo>
                <a:lnTo>
                  <a:pt x="16686" y="104352"/>
                </a:lnTo>
                <a:lnTo>
                  <a:pt x="68818" y="104352"/>
                </a:lnTo>
                <a:lnTo>
                  <a:pt x="68818" y="102015"/>
                </a:lnTo>
                <a:lnTo>
                  <a:pt x="66745" y="96122"/>
                </a:lnTo>
                <a:lnTo>
                  <a:pt x="58440" y="87352"/>
                </a:lnTo>
                <a:lnTo>
                  <a:pt x="51768" y="85165"/>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Google Shape;158;p1"/>
          <p:cNvSpPr/>
          <p:nvPr/>
        </p:nvSpPr>
        <p:spPr>
          <a:xfrm>
            <a:off x="2690314" y="1272711"/>
            <a:ext cx="180107" cy="17285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9" name="Google Shape;159;p1"/>
          <p:cNvSpPr/>
          <p:nvPr/>
        </p:nvSpPr>
        <p:spPr>
          <a:xfrm>
            <a:off x="2930470" y="1272703"/>
            <a:ext cx="179604" cy="244754"/>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0" name="Google Shape;160;p1"/>
          <p:cNvSpPr/>
          <p:nvPr/>
        </p:nvSpPr>
        <p:spPr>
          <a:xfrm>
            <a:off x="3244983" y="1182154"/>
            <a:ext cx="231140" cy="335915"/>
          </a:xfrm>
          <a:custGeom>
            <a:avLst/>
            <a:gdLst/>
            <a:ahLst/>
            <a:cxnLst/>
            <a:rect l="l" t="t" r="r" b="b"/>
            <a:pathLst>
              <a:path w="231139" h="335915" extrusionOk="0">
                <a:moveTo>
                  <a:pt x="20481" y="297075"/>
                </a:moveTo>
                <a:lnTo>
                  <a:pt x="11497" y="297075"/>
                </a:lnTo>
                <a:lnTo>
                  <a:pt x="7300" y="298935"/>
                </a:lnTo>
                <a:lnTo>
                  <a:pt x="1470" y="306336"/>
                </a:lnTo>
                <a:lnTo>
                  <a:pt x="0" y="310608"/>
                </a:lnTo>
                <a:lnTo>
                  <a:pt x="0" y="321150"/>
                </a:lnTo>
                <a:lnTo>
                  <a:pt x="2324" y="325900"/>
                </a:lnTo>
                <a:lnTo>
                  <a:pt x="11622" y="333426"/>
                </a:lnTo>
                <a:lnTo>
                  <a:pt x="18885" y="335311"/>
                </a:lnTo>
                <a:lnTo>
                  <a:pt x="28748" y="335311"/>
                </a:lnTo>
                <a:lnTo>
                  <a:pt x="42102" y="333825"/>
                </a:lnTo>
                <a:lnTo>
                  <a:pt x="55267" y="329369"/>
                </a:lnTo>
                <a:lnTo>
                  <a:pt x="68243" y="321947"/>
                </a:lnTo>
                <a:lnTo>
                  <a:pt x="68792" y="321502"/>
                </a:lnTo>
                <a:lnTo>
                  <a:pt x="43600" y="321502"/>
                </a:lnTo>
                <a:lnTo>
                  <a:pt x="42143" y="319140"/>
                </a:lnTo>
                <a:lnTo>
                  <a:pt x="23546" y="297879"/>
                </a:lnTo>
                <a:lnTo>
                  <a:pt x="20481" y="297075"/>
                </a:lnTo>
                <a:close/>
              </a:path>
              <a:path w="231139" h="335915" extrusionOk="0">
                <a:moveTo>
                  <a:pt x="143983" y="111426"/>
                </a:moveTo>
                <a:lnTo>
                  <a:pt x="112658" y="111426"/>
                </a:lnTo>
                <a:lnTo>
                  <a:pt x="81647" y="256855"/>
                </a:lnTo>
                <a:lnTo>
                  <a:pt x="78123" y="271285"/>
                </a:lnTo>
                <a:lnTo>
                  <a:pt x="60909" y="311276"/>
                </a:lnTo>
                <a:lnTo>
                  <a:pt x="43600" y="321502"/>
                </a:lnTo>
                <a:lnTo>
                  <a:pt x="68792" y="321502"/>
                </a:lnTo>
                <a:lnTo>
                  <a:pt x="102048" y="284422"/>
                </a:lnTo>
                <a:lnTo>
                  <a:pt x="114329" y="250459"/>
                </a:lnTo>
                <a:lnTo>
                  <a:pt x="143983" y="111426"/>
                </a:lnTo>
                <a:close/>
              </a:path>
              <a:path w="231139" h="335915" extrusionOk="0">
                <a:moveTo>
                  <a:pt x="189531" y="96110"/>
                </a:moveTo>
                <a:lnTo>
                  <a:pt x="83318" y="96110"/>
                </a:lnTo>
                <a:lnTo>
                  <a:pt x="79788" y="111426"/>
                </a:lnTo>
                <a:lnTo>
                  <a:pt x="186000" y="111426"/>
                </a:lnTo>
                <a:lnTo>
                  <a:pt x="189531" y="96110"/>
                </a:lnTo>
                <a:close/>
              </a:path>
              <a:path w="231139" h="335915" extrusionOk="0">
                <a:moveTo>
                  <a:pt x="212198" y="0"/>
                </a:moveTo>
                <a:lnTo>
                  <a:pt x="202335" y="0"/>
                </a:lnTo>
                <a:lnTo>
                  <a:pt x="195862" y="383"/>
                </a:lnTo>
                <a:lnTo>
                  <a:pt x="156470" y="17929"/>
                </a:lnTo>
                <a:lnTo>
                  <a:pt x="130953" y="49569"/>
                </a:lnTo>
                <a:lnTo>
                  <a:pt x="115736" y="96110"/>
                </a:lnTo>
                <a:lnTo>
                  <a:pt x="147061" y="96110"/>
                </a:lnTo>
                <a:lnTo>
                  <a:pt x="150831" y="78305"/>
                </a:lnTo>
                <a:lnTo>
                  <a:pt x="154513" y="62315"/>
                </a:lnTo>
                <a:lnTo>
                  <a:pt x="171560" y="22585"/>
                </a:lnTo>
                <a:lnTo>
                  <a:pt x="187520" y="13796"/>
                </a:lnTo>
                <a:lnTo>
                  <a:pt x="230941" y="13796"/>
                </a:lnTo>
                <a:lnTo>
                  <a:pt x="228772" y="9398"/>
                </a:lnTo>
                <a:lnTo>
                  <a:pt x="219461" y="1872"/>
                </a:lnTo>
                <a:lnTo>
                  <a:pt x="212198" y="0"/>
                </a:lnTo>
                <a:close/>
              </a:path>
              <a:path w="231139" h="335915" extrusionOk="0">
                <a:moveTo>
                  <a:pt x="230941" y="13796"/>
                </a:moveTo>
                <a:lnTo>
                  <a:pt x="187520" y="13796"/>
                </a:lnTo>
                <a:lnTo>
                  <a:pt x="189543" y="16824"/>
                </a:lnTo>
                <a:lnTo>
                  <a:pt x="191240" y="19576"/>
                </a:lnTo>
                <a:lnTo>
                  <a:pt x="210552" y="38210"/>
                </a:lnTo>
                <a:lnTo>
                  <a:pt x="219901" y="38210"/>
                </a:lnTo>
                <a:lnTo>
                  <a:pt x="224210" y="36350"/>
                </a:lnTo>
                <a:lnTo>
                  <a:pt x="229727" y="28949"/>
                </a:lnTo>
                <a:lnTo>
                  <a:pt x="231109" y="24677"/>
                </a:lnTo>
                <a:lnTo>
                  <a:pt x="231109" y="14135"/>
                </a:lnTo>
                <a:lnTo>
                  <a:pt x="230941" y="1379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1" name="Google Shape;161;p1"/>
          <p:cNvSpPr/>
          <p:nvPr/>
        </p:nvSpPr>
        <p:spPr>
          <a:xfrm>
            <a:off x="3478571" y="1272706"/>
            <a:ext cx="162604" cy="175069"/>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Google Shape;162;p1"/>
          <p:cNvSpPr/>
          <p:nvPr/>
        </p:nvSpPr>
        <p:spPr>
          <a:xfrm>
            <a:off x="3714010" y="1272702"/>
            <a:ext cx="147210" cy="17001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3" name="Google Shape;163;p1"/>
          <p:cNvSpPr/>
          <p:nvPr/>
        </p:nvSpPr>
        <p:spPr>
          <a:xfrm>
            <a:off x="4035083" y="1203866"/>
            <a:ext cx="208215" cy="238849"/>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p1"/>
          <p:cNvSpPr/>
          <p:nvPr/>
        </p:nvSpPr>
        <p:spPr>
          <a:xfrm>
            <a:off x="4308047" y="1187545"/>
            <a:ext cx="92710" cy="259079"/>
          </a:xfrm>
          <a:custGeom>
            <a:avLst/>
            <a:gdLst/>
            <a:ahLst/>
            <a:cxnLst/>
            <a:rect l="l" t="t" r="r" b="b"/>
            <a:pathLst>
              <a:path w="92710" h="259080" extrusionOk="0">
                <a:moveTo>
                  <a:pt x="77099" y="0"/>
                </a:moveTo>
                <a:lnTo>
                  <a:pt x="64973" y="0"/>
                </a:lnTo>
                <a:lnTo>
                  <a:pt x="60048" y="2286"/>
                </a:lnTo>
                <a:lnTo>
                  <a:pt x="51730" y="11497"/>
                </a:lnTo>
                <a:lnTo>
                  <a:pt x="49657" y="16887"/>
                </a:lnTo>
                <a:lnTo>
                  <a:pt x="49657" y="28887"/>
                </a:lnTo>
                <a:lnTo>
                  <a:pt x="51730" y="34076"/>
                </a:lnTo>
                <a:lnTo>
                  <a:pt x="60048" y="43173"/>
                </a:lnTo>
                <a:lnTo>
                  <a:pt x="64973" y="45435"/>
                </a:lnTo>
                <a:lnTo>
                  <a:pt x="76873" y="45435"/>
                </a:lnTo>
                <a:lnTo>
                  <a:pt x="82049" y="43060"/>
                </a:lnTo>
                <a:lnTo>
                  <a:pt x="90342" y="33511"/>
                </a:lnTo>
                <a:lnTo>
                  <a:pt x="92416" y="27932"/>
                </a:lnTo>
                <a:lnTo>
                  <a:pt x="92416" y="15819"/>
                </a:lnTo>
                <a:lnTo>
                  <a:pt x="90405" y="10793"/>
                </a:lnTo>
                <a:lnTo>
                  <a:pt x="82326" y="2148"/>
                </a:lnTo>
                <a:lnTo>
                  <a:pt x="77099" y="0"/>
                </a:lnTo>
                <a:close/>
              </a:path>
              <a:path w="92710" h="259080" extrusionOk="0">
                <a:moveTo>
                  <a:pt x="68831" y="104352"/>
                </a:moveTo>
                <a:lnTo>
                  <a:pt x="25544" y="104352"/>
                </a:lnTo>
                <a:lnTo>
                  <a:pt x="29779" y="105395"/>
                </a:lnTo>
                <a:lnTo>
                  <a:pt x="33913" y="109542"/>
                </a:lnTo>
                <a:lnTo>
                  <a:pt x="34956" y="113738"/>
                </a:lnTo>
                <a:lnTo>
                  <a:pt x="34956" y="123175"/>
                </a:lnTo>
                <a:lnTo>
                  <a:pt x="13306" y="215742"/>
                </a:lnTo>
                <a:lnTo>
                  <a:pt x="12238" y="220303"/>
                </a:lnTo>
                <a:lnTo>
                  <a:pt x="11559" y="223545"/>
                </a:lnTo>
                <a:lnTo>
                  <a:pt x="10667" y="229161"/>
                </a:lnTo>
                <a:lnTo>
                  <a:pt x="10441" y="231850"/>
                </a:lnTo>
                <a:lnTo>
                  <a:pt x="10441" y="241299"/>
                </a:lnTo>
                <a:lnTo>
                  <a:pt x="12690" y="247054"/>
                </a:lnTo>
                <a:lnTo>
                  <a:pt x="21662" y="256377"/>
                </a:lnTo>
                <a:lnTo>
                  <a:pt x="28397" y="258702"/>
                </a:lnTo>
                <a:lnTo>
                  <a:pt x="41753" y="258702"/>
                </a:lnTo>
                <a:lnTo>
                  <a:pt x="79804" y="239678"/>
                </a:lnTo>
                <a:lnTo>
                  <a:pt x="55814" y="239678"/>
                </a:lnTo>
                <a:lnTo>
                  <a:pt x="51190" y="238510"/>
                </a:lnTo>
                <a:lnTo>
                  <a:pt x="45498" y="233785"/>
                </a:lnTo>
                <a:lnTo>
                  <a:pt x="44065" y="229412"/>
                </a:lnTo>
                <a:lnTo>
                  <a:pt x="44101" y="220001"/>
                </a:lnTo>
                <a:lnTo>
                  <a:pt x="66129" y="128138"/>
                </a:lnTo>
                <a:lnTo>
                  <a:pt x="67034" y="124657"/>
                </a:lnTo>
                <a:lnTo>
                  <a:pt x="67700" y="121164"/>
                </a:lnTo>
                <a:lnTo>
                  <a:pt x="68605" y="114216"/>
                </a:lnTo>
                <a:lnTo>
                  <a:pt x="68831" y="111452"/>
                </a:lnTo>
                <a:lnTo>
                  <a:pt x="68831" y="104352"/>
                </a:lnTo>
                <a:close/>
              </a:path>
              <a:path w="92710" h="259080" extrusionOk="0">
                <a:moveTo>
                  <a:pt x="80479" y="236813"/>
                </a:moveTo>
                <a:lnTo>
                  <a:pt x="78355" y="237605"/>
                </a:lnTo>
                <a:lnTo>
                  <a:pt x="75302" y="238271"/>
                </a:lnTo>
                <a:lnTo>
                  <a:pt x="67361" y="239389"/>
                </a:lnTo>
                <a:lnTo>
                  <a:pt x="64307" y="239678"/>
                </a:lnTo>
                <a:lnTo>
                  <a:pt x="79804" y="239678"/>
                </a:lnTo>
                <a:lnTo>
                  <a:pt x="80479" y="236813"/>
                </a:lnTo>
                <a:close/>
              </a:path>
              <a:path w="92710" h="259080" extrusionOk="0">
                <a:moveTo>
                  <a:pt x="51768" y="85165"/>
                </a:moveTo>
                <a:lnTo>
                  <a:pt x="38537" y="85165"/>
                </a:lnTo>
                <a:lnTo>
                  <a:pt x="33046" y="86120"/>
                </a:lnTo>
                <a:lnTo>
                  <a:pt x="19136" y="89940"/>
                </a:lnTo>
                <a:lnTo>
                  <a:pt x="11283" y="92855"/>
                </a:lnTo>
                <a:lnTo>
                  <a:pt x="2538" y="96776"/>
                </a:lnTo>
                <a:lnTo>
                  <a:pt x="0" y="107556"/>
                </a:lnTo>
                <a:lnTo>
                  <a:pt x="2136" y="106991"/>
                </a:lnTo>
                <a:lnTo>
                  <a:pt x="5252" y="106312"/>
                </a:lnTo>
                <a:lnTo>
                  <a:pt x="13419" y="104754"/>
                </a:lnTo>
                <a:lnTo>
                  <a:pt x="16698" y="104352"/>
                </a:lnTo>
                <a:lnTo>
                  <a:pt x="68831" y="104352"/>
                </a:lnTo>
                <a:lnTo>
                  <a:pt x="68831" y="102015"/>
                </a:lnTo>
                <a:lnTo>
                  <a:pt x="66745" y="96122"/>
                </a:lnTo>
                <a:lnTo>
                  <a:pt x="58452" y="87352"/>
                </a:lnTo>
                <a:lnTo>
                  <a:pt x="51768" y="85165"/>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5" name="Google Shape;165;p1"/>
          <p:cNvSpPr/>
          <p:nvPr/>
        </p:nvSpPr>
        <p:spPr>
          <a:xfrm>
            <a:off x="4385782" y="1182154"/>
            <a:ext cx="231140" cy="335915"/>
          </a:xfrm>
          <a:custGeom>
            <a:avLst/>
            <a:gdLst/>
            <a:ahLst/>
            <a:cxnLst/>
            <a:rect l="l" t="t" r="r" b="b"/>
            <a:pathLst>
              <a:path w="231139" h="335915" extrusionOk="0">
                <a:moveTo>
                  <a:pt x="20481" y="297075"/>
                </a:moveTo>
                <a:lnTo>
                  <a:pt x="11497" y="297075"/>
                </a:lnTo>
                <a:lnTo>
                  <a:pt x="7300" y="298935"/>
                </a:lnTo>
                <a:lnTo>
                  <a:pt x="1457" y="306336"/>
                </a:lnTo>
                <a:lnTo>
                  <a:pt x="0" y="310608"/>
                </a:lnTo>
                <a:lnTo>
                  <a:pt x="0" y="321150"/>
                </a:lnTo>
                <a:lnTo>
                  <a:pt x="2324" y="325900"/>
                </a:lnTo>
                <a:lnTo>
                  <a:pt x="11622" y="333426"/>
                </a:lnTo>
                <a:lnTo>
                  <a:pt x="18885" y="335311"/>
                </a:lnTo>
                <a:lnTo>
                  <a:pt x="28748" y="335311"/>
                </a:lnTo>
                <a:lnTo>
                  <a:pt x="42102" y="333825"/>
                </a:lnTo>
                <a:lnTo>
                  <a:pt x="55267" y="329369"/>
                </a:lnTo>
                <a:lnTo>
                  <a:pt x="68243" y="321947"/>
                </a:lnTo>
                <a:lnTo>
                  <a:pt x="68792" y="321502"/>
                </a:lnTo>
                <a:lnTo>
                  <a:pt x="43600" y="321502"/>
                </a:lnTo>
                <a:lnTo>
                  <a:pt x="42130" y="319140"/>
                </a:lnTo>
                <a:lnTo>
                  <a:pt x="23534" y="297879"/>
                </a:lnTo>
                <a:lnTo>
                  <a:pt x="20481" y="297075"/>
                </a:lnTo>
                <a:close/>
              </a:path>
              <a:path w="231139" h="335915" extrusionOk="0">
                <a:moveTo>
                  <a:pt x="143983" y="111426"/>
                </a:moveTo>
                <a:lnTo>
                  <a:pt x="112658" y="111426"/>
                </a:lnTo>
                <a:lnTo>
                  <a:pt x="81647" y="256855"/>
                </a:lnTo>
                <a:lnTo>
                  <a:pt x="78123" y="271285"/>
                </a:lnTo>
                <a:lnTo>
                  <a:pt x="60909" y="311276"/>
                </a:lnTo>
                <a:lnTo>
                  <a:pt x="43600" y="321502"/>
                </a:lnTo>
                <a:lnTo>
                  <a:pt x="68792" y="321502"/>
                </a:lnTo>
                <a:lnTo>
                  <a:pt x="102042" y="284422"/>
                </a:lnTo>
                <a:lnTo>
                  <a:pt x="114316" y="250459"/>
                </a:lnTo>
                <a:lnTo>
                  <a:pt x="143983" y="111426"/>
                </a:lnTo>
                <a:close/>
              </a:path>
              <a:path w="231139" h="335915" extrusionOk="0">
                <a:moveTo>
                  <a:pt x="189531" y="96110"/>
                </a:moveTo>
                <a:lnTo>
                  <a:pt x="83318" y="96110"/>
                </a:lnTo>
                <a:lnTo>
                  <a:pt x="79788" y="111426"/>
                </a:lnTo>
                <a:lnTo>
                  <a:pt x="185988" y="111426"/>
                </a:lnTo>
                <a:lnTo>
                  <a:pt x="189531" y="96110"/>
                </a:lnTo>
                <a:close/>
              </a:path>
              <a:path w="231139" h="335915" extrusionOk="0">
                <a:moveTo>
                  <a:pt x="212198" y="0"/>
                </a:moveTo>
                <a:lnTo>
                  <a:pt x="202322" y="0"/>
                </a:lnTo>
                <a:lnTo>
                  <a:pt x="195862" y="383"/>
                </a:lnTo>
                <a:lnTo>
                  <a:pt x="156470" y="17929"/>
                </a:lnTo>
                <a:lnTo>
                  <a:pt x="130953" y="49569"/>
                </a:lnTo>
                <a:lnTo>
                  <a:pt x="115736" y="96110"/>
                </a:lnTo>
                <a:lnTo>
                  <a:pt x="147061" y="96110"/>
                </a:lnTo>
                <a:lnTo>
                  <a:pt x="150831" y="78305"/>
                </a:lnTo>
                <a:lnTo>
                  <a:pt x="154508" y="62315"/>
                </a:lnTo>
                <a:lnTo>
                  <a:pt x="171558" y="22585"/>
                </a:lnTo>
                <a:lnTo>
                  <a:pt x="187520" y="13796"/>
                </a:lnTo>
                <a:lnTo>
                  <a:pt x="230942" y="13796"/>
                </a:lnTo>
                <a:lnTo>
                  <a:pt x="228784" y="9398"/>
                </a:lnTo>
                <a:lnTo>
                  <a:pt x="219461" y="1872"/>
                </a:lnTo>
                <a:lnTo>
                  <a:pt x="212198" y="0"/>
                </a:lnTo>
                <a:close/>
              </a:path>
              <a:path w="231139" h="335915" extrusionOk="0">
                <a:moveTo>
                  <a:pt x="230942" y="13796"/>
                </a:moveTo>
                <a:lnTo>
                  <a:pt x="187520" y="13796"/>
                </a:lnTo>
                <a:lnTo>
                  <a:pt x="189543" y="16824"/>
                </a:lnTo>
                <a:lnTo>
                  <a:pt x="191240" y="19576"/>
                </a:lnTo>
                <a:lnTo>
                  <a:pt x="210552" y="38210"/>
                </a:lnTo>
                <a:lnTo>
                  <a:pt x="219901" y="38210"/>
                </a:lnTo>
                <a:lnTo>
                  <a:pt x="224210" y="36350"/>
                </a:lnTo>
                <a:lnTo>
                  <a:pt x="229727" y="28949"/>
                </a:lnTo>
                <a:lnTo>
                  <a:pt x="231109" y="24677"/>
                </a:lnTo>
                <a:lnTo>
                  <a:pt x="231109" y="14135"/>
                </a:lnTo>
                <a:lnTo>
                  <a:pt x="230942" y="13796"/>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6" name="Google Shape;166;p1"/>
          <p:cNvSpPr/>
          <p:nvPr/>
        </p:nvSpPr>
        <p:spPr>
          <a:xfrm>
            <a:off x="4619703" y="1272703"/>
            <a:ext cx="144259" cy="174717"/>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7" name="Google Shape;167;p1"/>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 name="Google Shape;168;p1"/>
          <p:cNvSpPr/>
          <p:nvPr/>
        </p:nvSpPr>
        <p:spPr>
          <a:xfrm>
            <a:off x="1007740" y="689485"/>
            <a:ext cx="296544"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Google Shape;169;p1"/>
          <p:cNvSpPr/>
          <p:nvPr/>
        </p:nvSpPr>
        <p:spPr>
          <a:xfrm>
            <a:off x="1305790" y="685928"/>
            <a:ext cx="412114"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0" name="Google Shape;170;p1"/>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 name="Google Shape;171;p1"/>
          <p:cNvSpPr/>
          <p:nvPr/>
        </p:nvSpPr>
        <p:spPr>
          <a:xfrm>
            <a:off x="2202083" y="563119"/>
            <a:ext cx="318135" cy="528319"/>
          </a:xfrm>
          <a:custGeom>
            <a:avLst/>
            <a:gdLst/>
            <a:ahLst/>
            <a:cxnLst/>
            <a:rect l="l" t="t" r="r" b="b"/>
            <a:pathLst>
              <a:path w="318135" h="528319" extrusionOk="0">
                <a:moveTo>
                  <a:pt x="222753" y="224776"/>
                </a:moveTo>
                <a:lnTo>
                  <a:pt x="74724" y="224776"/>
                </a:lnTo>
                <a:lnTo>
                  <a:pt x="74828" y="419317"/>
                </a:lnTo>
                <a:lnTo>
                  <a:pt x="81834" y="469264"/>
                </a:lnTo>
                <a:lnTo>
                  <a:pt x="103146" y="502966"/>
                </a:lnTo>
                <a:lnTo>
                  <a:pt x="141994" y="521567"/>
                </a:lnTo>
                <a:lnTo>
                  <a:pt x="201782" y="527757"/>
                </a:lnTo>
                <a:lnTo>
                  <a:pt x="230159" y="526738"/>
                </a:lnTo>
                <a:lnTo>
                  <a:pt x="274473" y="518592"/>
                </a:lnTo>
                <a:lnTo>
                  <a:pt x="311195" y="490415"/>
                </a:lnTo>
                <a:lnTo>
                  <a:pt x="318134" y="459793"/>
                </a:lnTo>
                <a:lnTo>
                  <a:pt x="317462" y="447994"/>
                </a:lnTo>
                <a:lnTo>
                  <a:pt x="292822" y="416052"/>
                </a:lnTo>
                <a:lnTo>
                  <a:pt x="259606" y="413428"/>
                </a:lnTo>
                <a:lnTo>
                  <a:pt x="250618" y="412910"/>
                </a:lnTo>
                <a:lnTo>
                  <a:pt x="222753" y="378761"/>
                </a:lnTo>
                <a:lnTo>
                  <a:pt x="222753" y="224776"/>
                </a:lnTo>
                <a:close/>
              </a:path>
              <a:path w="318135" h="528319" extrusionOk="0">
                <a:moveTo>
                  <a:pt x="270274" y="136657"/>
                </a:moveTo>
                <a:lnTo>
                  <a:pt x="47194" y="136657"/>
                </a:lnTo>
                <a:lnTo>
                  <a:pt x="36623" y="137362"/>
                </a:lnTo>
                <a:lnTo>
                  <a:pt x="3106" y="161596"/>
                </a:lnTo>
                <a:lnTo>
                  <a:pt x="0" y="179806"/>
                </a:lnTo>
                <a:lnTo>
                  <a:pt x="757" y="189848"/>
                </a:lnTo>
                <a:lnTo>
                  <a:pt x="26542" y="221798"/>
                </a:lnTo>
                <a:lnTo>
                  <a:pt x="45812" y="224776"/>
                </a:lnTo>
                <a:lnTo>
                  <a:pt x="271656" y="224776"/>
                </a:lnTo>
                <a:lnTo>
                  <a:pt x="311158" y="206400"/>
                </a:lnTo>
                <a:lnTo>
                  <a:pt x="318134" y="179806"/>
                </a:lnTo>
                <a:lnTo>
                  <a:pt x="317348" y="170127"/>
                </a:lnTo>
                <a:lnTo>
                  <a:pt x="290444" y="139480"/>
                </a:lnTo>
                <a:lnTo>
                  <a:pt x="270274" y="136657"/>
                </a:lnTo>
                <a:close/>
              </a:path>
              <a:path w="318135" h="528319" extrusionOk="0">
                <a:moveTo>
                  <a:pt x="148732" y="0"/>
                </a:moveTo>
                <a:lnTo>
                  <a:pt x="106012" y="11280"/>
                </a:lnTo>
                <a:lnTo>
                  <a:pt x="79806" y="43142"/>
                </a:lnTo>
                <a:lnTo>
                  <a:pt x="74724" y="72575"/>
                </a:lnTo>
                <a:lnTo>
                  <a:pt x="74724" y="136657"/>
                </a:lnTo>
                <a:lnTo>
                  <a:pt x="222753" y="136657"/>
                </a:lnTo>
                <a:lnTo>
                  <a:pt x="222753" y="70439"/>
                </a:lnTo>
                <a:lnTo>
                  <a:pt x="212300" y="27885"/>
                </a:lnTo>
                <a:lnTo>
                  <a:pt x="181012" y="4493"/>
                </a:lnTo>
                <a:lnTo>
                  <a:pt x="14873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p1"/>
          <p:cNvSpPr/>
          <p:nvPr/>
        </p:nvSpPr>
        <p:spPr>
          <a:xfrm>
            <a:off x="2587966" y="556055"/>
            <a:ext cx="150494" cy="535305"/>
          </a:xfrm>
          <a:custGeom>
            <a:avLst/>
            <a:gdLst/>
            <a:ahLst/>
            <a:cxnLst/>
            <a:rect l="l" t="t" r="r" b="b"/>
            <a:pathLst>
              <a:path w="150494" h="535305" extrusionOk="0">
                <a:moveTo>
                  <a:pt x="75390" y="0"/>
                </a:moveTo>
                <a:lnTo>
                  <a:pt x="31347" y="12154"/>
                </a:lnTo>
                <a:lnTo>
                  <a:pt x="5077" y="46914"/>
                </a:lnTo>
                <a:lnTo>
                  <a:pt x="0" y="79637"/>
                </a:lnTo>
                <a:lnTo>
                  <a:pt x="0" y="455169"/>
                </a:lnTo>
                <a:lnTo>
                  <a:pt x="11312" y="501970"/>
                </a:lnTo>
                <a:lnTo>
                  <a:pt x="43993" y="529507"/>
                </a:lnTo>
                <a:lnTo>
                  <a:pt x="75390" y="534806"/>
                </a:lnTo>
                <a:lnTo>
                  <a:pt x="91592" y="533482"/>
                </a:lnTo>
                <a:lnTo>
                  <a:pt x="129759" y="513697"/>
                </a:lnTo>
                <a:lnTo>
                  <a:pt x="148807" y="474110"/>
                </a:lnTo>
                <a:lnTo>
                  <a:pt x="150077" y="457292"/>
                </a:lnTo>
                <a:lnTo>
                  <a:pt x="150077" y="77488"/>
                </a:lnTo>
                <a:lnTo>
                  <a:pt x="138738" y="32272"/>
                </a:lnTo>
                <a:lnTo>
                  <a:pt x="106231" y="5230"/>
                </a:lnTo>
                <a:lnTo>
                  <a:pt x="75390"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 name="Google Shape;173;p1"/>
          <p:cNvSpPr/>
          <p:nvPr/>
        </p:nvSpPr>
        <p:spPr>
          <a:xfrm>
            <a:off x="2799244" y="685924"/>
            <a:ext cx="412114"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 name="Google Shape;174;p1"/>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p1"/>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 name="Google Shape;176;p1"/>
          <p:cNvSpPr/>
          <p:nvPr/>
        </p:nvSpPr>
        <p:spPr>
          <a:xfrm>
            <a:off x="4065261" y="689549"/>
            <a:ext cx="403860" cy="401955"/>
          </a:xfrm>
          <a:custGeom>
            <a:avLst/>
            <a:gdLst/>
            <a:ahLst/>
            <a:cxnLst/>
            <a:rect l="l" t="t" r="r" b="b"/>
            <a:pathLst>
              <a:path w="403860" h="401955" extrusionOk="0">
                <a:moveTo>
                  <a:pt x="67461" y="2789"/>
                </a:moveTo>
                <a:lnTo>
                  <a:pt x="26818" y="13332"/>
                </a:lnTo>
                <a:lnTo>
                  <a:pt x="4301" y="44747"/>
                </a:lnTo>
                <a:lnTo>
                  <a:pt x="0" y="76759"/>
                </a:lnTo>
                <a:lnTo>
                  <a:pt x="0" y="321653"/>
                </a:lnTo>
                <a:lnTo>
                  <a:pt x="11142" y="368481"/>
                </a:lnTo>
                <a:lnTo>
                  <a:pt x="43241" y="396044"/>
                </a:lnTo>
                <a:lnTo>
                  <a:pt x="74033" y="401390"/>
                </a:lnTo>
                <a:lnTo>
                  <a:pt x="90129" y="400034"/>
                </a:lnTo>
                <a:lnTo>
                  <a:pt x="128251" y="380105"/>
                </a:lnTo>
                <a:lnTo>
                  <a:pt x="147439" y="340479"/>
                </a:lnTo>
                <a:lnTo>
                  <a:pt x="148783" y="195022"/>
                </a:lnTo>
                <a:lnTo>
                  <a:pt x="149581" y="178006"/>
                </a:lnTo>
                <a:lnTo>
                  <a:pt x="162478" y="138002"/>
                </a:lnTo>
                <a:lnTo>
                  <a:pt x="204471" y="118928"/>
                </a:lnTo>
                <a:lnTo>
                  <a:pt x="400504" y="118928"/>
                </a:lnTo>
                <a:lnTo>
                  <a:pt x="400071" y="114982"/>
                </a:lnTo>
                <a:lnTo>
                  <a:pt x="397836" y="102130"/>
                </a:lnTo>
                <a:lnTo>
                  <a:pt x="394897" y="90126"/>
                </a:lnTo>
                <a:lnTo>
                  <a:pt x="391275" y="78965"/>
                </a:lnTo>
                <a:lnTo>
                  <a:pt x="388900" y="73241"/>
                </a:lnTo>
                <a:lnTo>
                  <a:pt x="135991" y="73241"/>
                </a:lnTo>
                <a:lnTo>
                  <a:pt x="134590" y="57091"/>
                </a:lnTo>
                <a:lnTo>
                  <a:pt x="117759" y="20895"/>
                </a:lnTo>
                <a:lnTo>
                  <a:pt x="82883" y="3918"/>
                </a:lnTo>
                <a:lnTo>
                  <a:pt x="67461" y="2789"/>
                </a:lnTo>
                <a:close/>
              </a:path>
              <a:path w="403860" h="401955" extrusionOk="0">
                <a:moveTo>
                  <a:pt x="400504" y="118928"/>
                </a:moveTo>
                <a:lnTo>
                  <a:pt x="204471" y="118928"/>
                </a:lnTo>
                <a:lnTo>
                  <a:pt x="217400" y="119951"/>
                </a:lnTo>
                <a:lnTo>
                  <a:pt x="228266" y="123026"/>
                </a:lnTo>
                <a:lnTo>
                  <a:pt x="252270" y="158654"/>
                </a:lnTo>
                <a:lnTo>
                  <a:pt x="255108" y="316061"/>
                </a:lnTo>
                <a:lnTo>
                  <a:pt x="256325" y="335538"/>
                </a:lnTo>
                <a:lnTo>
                  <a:pt x="274546" y="379389"/>
                </a:lnTo>
                <a:lnTo>
                  <a:pt x="313336" y="400015"/>
                </a:lnTo>
                <a:lnTo>
                  <a:pt x="330511" y="401390"/>
                </a:lnTo>
                <a:lnTo>
                  <a:pt x="347474" y="400034"/>
                </a:lnTo>
                <a:lnTo>
                  <a:pt x="385269" y="379741"/>
                </a:lnTo>
                <a:lnTo>
                  <a:pt x="402688" y="335812"/>
                </a:lnTo>
                <a:lnTo>
                  <a:pt x="403853" y="316061"/>
                </a:lnTo>
                <a:lnTo>
                  <a:pt x="403853" y="195022"/>
                </a:lnTo>
                <a:lnTo>
                  <a:pt x="403612" y="169970"/>
                </a:lnTo>
                <a:lnTo>
                  <a:pt x="402895" y="148274"/>
                </a:lnTo>
                <a:lnTo>
                  <a:pt x="401712" y="129941"/>
                </a:lnTo>
                <a:lnTo>
                  <a:pt x="400504" y="118928"/>
                </a:lnTo>
                <a:close/>
              </a:path>
              <a:path w="403860" h="401955" extrusionOk="0">
                <a:moveTo>
                  <a:pt x="267836" y="0"/>
                </a:moveTo>
                <a:lnTo>
                  <a:pt x="226238" y="4454"/>
                </a:lnTo>
                <a:lnTo>
                  <a:pt x="175400" y="27981"/>
                </a:lnTo>
                <a:lnTo>
                  <a:pt x="147953" y="55707"/>
                </a:lnTo>
                <a:lnTo>
                  <a:pt x="135991" y="73241"/>
                </a:lnTo>
                <a:lnTo>
                  <a:pt x="388900" y="73241"/>
                </a:lnTo>
                <a:lnTo>
                  <a:pt x="367606" y="39463"/>
                </a:lnTo>
                <a:lnTo>
                  <a:pt x="324324" y="10018"/>
                </a:lnTo>
                <a:lnTo>
                  <a:pt x="267836"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 name="Google Shape;177;p1"/>
          <p:cNvSpPr/>
          <p:nvPr/>
        </p:nvSpPr>
        <p:spPr>
          <a:xfrm>
            <a:off x="4778128" y="689549"/>
            <a:ext cx="403860" cy="401955"/>
          </a:xfrm>
          <a:custGeom>
            <a:avLst/>
            <a:gdLst/>
            <a:ahLst/>
            <a:cxnLst/>
            <a:rect l="l" t="t" r="r" b="b"/>
            <a:pathLst>
              <a:path w="403860" h="401955" extrusionOk="0">
                <a:moveTo>
                  <a:pt x="67424" y="2852"/>
                </a:moveTo>
                <a:lnTo>
                  <a:pt x="26789" y="13342"/>
                </a:lnTo>
                <a:lnTo>
                  <a:pt x="4286" y="44761"/>
                </a:lnTo>
                <a:lnTo>
                  <a:pt x="0" y="76759"/>
                </a:lnTo>
                <a:lnTo>
                  <a:pt x="0" y="321703"/>
                </a:lnTo>
                <a:lnTo>
                  <a:pt x="11121" y="368481"/>
                </a:lnTo>
                <a:lnTo>
                  <a:pt x="43215" y="396044"/>
                </a:lnTo>
                <a:lnTo>
                  <a:pt x="73995" y="401390"/>
                </a:lnTo>
                <a:lnTo>
                  <a:pt x="90102" y="400034"/>
                </a:lnTo>
                <a:lnTo>
                  <a:pt x="128188" y="380105"/>
                </a:lnTo>
                <a:lnTo>
                  <a:pt x="147404" y="340479"/>
                </a:lnTo>
                <a:lnTo>
                  <a:pt x="148748" y="195022"/>
                </a:lnTo>
                <a:lnTo>
                  <a:pt x="149542" y="178032"/>
                </a:lnTo>
                <a:lnTo>
                  <a:pt x="162478" y="138014"/>
                </a:lnTo>
                <a:lnTo>
                  <a:pt x="204471" y="118928"/>
                </a:lnTo>
                <a:lnTo>
                  <a:pt x="400458" y="118928"/>
                </a:lnTo>
                <a:lnTo>
                  <a:pt x="400021" y="114982"/>
                </a:lnTo>
                <a:lnTo>
                  <a:pt x="397797" y="102130"/>
                </a:lnTo>
                <a:lnTo>
                  <a:pt x="394866" y="90126"/>
                </a:lnTo>
                <a:lnTo>
                  <a:pt x="391243" y="78965"/>
                </a:lnTo>
                <a:lnTo>
                  <a:pt x="388857"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5" y="119957"/>
                </a:lnTo>
                <a:lnTo>
                  <a:pt x="228233" y="123040"/>
                </a:lnTo>
                <a:lnTo>
                  <a:pt x="252237" y="158663"/>
                </a:lnTo>
                <a:lnTo>
                  <a:pt x="255070" y="316061"/>
                </a:lnTo>
                <a:lnTo>
                  <a:pt x="256286" y="335544"/>
                </a:lnTo>
                <a:lnTo>
                  <a:pt x="274508" y="379389"/>
                </a:lnTo>
                <a:lnTo>
                  <a:pt x="313311" y="400015"/>
                </a:lnTo>
                <a:lnTo>
                  <a:pt x="330498" y="401390"/>
                </a:lnTo>
                <a:lnTo>
                  <a:pt x="347461" y="400034"/>
                </a:lnTo>
                <a:lnTo>
                  <a:pt x="385244" y="379741"/>
                </a:lnTo>
                <a:lnTo>
                  <a:pt x="402652" y="335834"/>
                </a:lnTo>
                <a:lnTo>
                  <a:pt x="403815" y="316061"/>
                </a:lnTo>
                <a:lnTo>
                  <a:pt x="403815" y="195022"/>
                </a:lnTo>
                <a:lnTo>
                  <a:pt x="403578" y="169972"/>
                </a:lnTo>
                <a:lnTo>
                  <a:pt x="402865" y="148278"/>
                </a:lnTo>
                <a:lnTo>
                  <a:pt x="401679" y="129946"/>
                </a:lnTo>
                <a:lnTo>
                  <a:pt x="400458" y="118928"/>
                </a:lnTo>
                <a:close/>
              </a:path>
              <a:path w="403860" h="401955" extrusionOk="0">
                <a:moveTo>
                  <a:pt x="267799" y="0"/>
                </a:moveTo>
                <a:lnTo>
                  <a:pt x="226202" y="4460"/>
                </a:lnTo>
                <a:lnTo>
                  <a:pt x="175377" y="28023"/>
                </a:lnTo>
                <a:lnTo>
                  <a:pt x="147919" y="55715"/>
                </a:lnTo>
                <a:lnTo>
                  <a:pt x="135979" y="73241"/>
                </a:lnTo>
                <a:lnTo>
                  <a:pt x="388857" y="73241"/>
                </a:lnTo>
                <a:lnTo>
                  <a:pt x="367568" y="39488"/>
                </a:lnTo>
                <a:lnTo>
                  <a:pt x="324285" y="10039"/>
                </a:lnTo>
                <a:lnTo>
                  <a:pt x="267799"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8" name="Google Shape;178;p1"/>
          <p:cNvSpPr/>
          <p:nvPr/>
        </p:nvSpPr>
        <p:spPr>
          <a:xfrm>
            <a:off x="5238642" y="689555"/>
            <a:ext cx="414654"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9" name="Google Shape;179;p1"/>
          <p:cNvSpPr/>
          <p:nvPr/>
        </p:nvSpPr>
        <p:spPr>
          <a:xfrm>
            <a:off x="1350061" y="1218690"/>
            <a:ext cx="208200" cy="2388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 name="Google Shape;180;p1"/>
          <p:cNvSpPr/>
          <p:nvPr/>
        </p:nvSpPr>
        <p:spPr>
          <a:xfrm>
            <a:off x="1622346" y="1287528"/>
            <a:ext cx="144300" cy="1746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1" name="Google Shape;181;p1"/>
          <p:cNvSpPr/>
          <p:nvPr/>
        </p:nvSpPr>
        <p:spPr>
          <a:xfrm>
            <a:off x="1833375" y="1287525"/>
            <a:ext cx="175500" cy="1746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2" name="Google Shape;182;p1"/>
          <p:cNvSpPr/>
          <p:nvPr/>
        </p:nvSpPr>
        <p:spPr>
          <a:xfrm>
            <a:off x="2080605" y="1287529"/>
            <a:ext cx="147300" cy="1701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p1"/>
          <p:cNvSpPr/>
          <p:nvPr/>
        </p:nvSpPr>
        <p:spPr>
          <a:xfrm>
            <a:off x="2287945" y="1287521"/>
            <a:ext cx="180000" cy="172800"/>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4" name="Google Shape;184;p1"/>
          <p:cNvSpPr/>
          <p:nvPr/>
        </p:nvSpPr>
        <p:spPr>
          <a:xfrm>
            <a:off x="2538528" y="1202345"/>
            <a:ext cx="92710" cy="259080"/>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 name="Google Shape;185;p1"/>
          <p:cNvSpPr/>
          <p:nvPr/>
        </p:nvSpPr>
        <p:spPr>
          <a:xfrm>
            <a:off x="2690326" y="1287521"/>
            <a:ext cx="180000" cy="172800"/>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 name="Google Shape;186;p1"/>
          <p:cNvSpPr/>
          <p:nvPr/>
        </p:nvSpPr>
        <p:spPr>
          <a:xfrm>
            <a:off x="2930479" y="1287514"/>
            <a:ext cx="179700" cy="244800"/>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 name="Google Shape;187;p1"/>
          <p:cNvSpPr/>
          <p:nvPr/>
        </p:nvSpPr>
        <p:spPr>
          <a:xfrm>
            <a:off x="3244983" y="1196975"/>
            <a:ext cx="231139"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 name="Google Shape;188;p1"/>
          <p:cNvSpPr/>
          <p:nvPr/>
        </p:nvSpPr>
        <p:spPr>
          <a:xfrm>
            <a:off x="3478560" y="1287536"/>
            <a:ext cx="162600" cy="175200"/>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 name="Google Shape;189;p1"/>
          <p:cNvSpPr/>
          <p:nvPr/>
        </p:nvSpPr>
        <p:spPr>
          <a:xfrm>
            <a:off x="3714001" y="1287529"/>
            <a:ext cx="147300" cy="170100"/>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 name="Google Shape;190;p1"/>
          <p:cNvSpPr/>
          <p:nvPr/>
        </p:nvSpPr>
        <p:spPr>
          <a:xfrm>
            <a:off x="4035086" y="1218690"/>
            <a:ext cx="208200" cy="238800"/>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p1"/>
          <p:cNvSpPr/>
          <p:nvPr/>
        </p:nvSpPr>
        <p:spPr>
          <a:xfrm>
            <a:off x="4308048" y="1202345"/>
            <a:ext cx="92710" cy="259080"/>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2" name="Google Shape;192;p1"/>
          <p:cNvSpPr/>
          <p:nvPr/>
        </p:nvSpPr>
        <p:spPr>
          <a:xfrm>
            <a:off x="4385789" y="1196975"/>
            <a:ext cx="231139"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 name="Google Shape;193;p1"/>
          <p:cNvSpPr/>
          <p:nvPr/>
        </p:nvSpPr>
        <p:spPr>
          <a:xfrm>
            <a:off x="4619689" y="1287528"/>
            <a:ext cx="144300" cy="174600"/>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4" name="Google Shape;194;p1"/>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
          <p:cNvSpPr/>
          <p:nvPr/>
        </p:nvSpPr>
        <p:spPr>
          <a:xfrm>
            <a:off x="0" y="0"/>
            <a:ext cx="20104101" cy="1130855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2" name="Google Shape;542;p4"/>
          <p:cNvSpPr txBox="1">
            <a:spLocks noGrp="1"/>
          </p:cNvSpPr>
          <p:nvPr>
            <p:ph type="title"/>
          </p:nvPr>
        </p:nvSpPr>
        <p:spPr>
          <a:xfrm>
            <a:off x="92710" y="8937625"/>
            <a:ext cx="20011391" cy="930276"/>
          </a:xfrm>
          <a:prstGeom prst="rect">
            <a:avLst/>
          </a:prstGeom>
          <a:noFill/>
          <a:ln>
            <a:noFill/>
          </a:ln>
        </p:spPr>
        <p:txBody>
          <a:bodyPr spcFirstLastPara="1" wrap="square" lIns="0" tIns="17125" rIns="0" bIns="0" anchor="t" anchorCtr="0">
            <a:noAutofit/>
          </a:bodyPr>
          <a:lstStyle/>
          <a:p>
            <a:pPr marL="12700" lvl="0" indent="0" algn="ctr" rtl="0">
              <a:lnSpc>
                <a:spcPct val="100000"/>
              </a:lnSpc>
              <a:spcBef>
                <a:spcPts val="0"/>
              </a:spcBef>
              <a:spcAft>
                <a:spcPts val="0"/>
              </a:spcAft>
              <a:buSzPts val="1400"/>
              <a:buNone/>
            </a:pPr>
            <a:r>
              <a:rPr lang="en-US">
                <a:solidFill>
                  <a:srgbClr val="F1F3F4"/>
                </a:solidFill>
              </a:rPr>
              <a:t>ANY QUESTIONS</a:t>
            </a:r>
            <a:endParaRPr>
              <a:solidFill>
                <a:srgbClr val="F1F3F4"/>
              </a:solidFill>
            </a:endParaRPr>
          </a:p>
        </p:txBody>
      </p:sp>
      <p:sp>
        <p:nvSpPr>
          <p:cNvPr id="543" name="Google Shape;543;p4"/>
          <p:cNvSpPr/>
          <p:nvPr/>
        </p:nvSpPr>
        <p:spPr>
          <a:xfrm>
            <a:off x="515864" y="689488"/>
            <a:ext cx="414655" cy="551180"/>
          </a:xfrm>
          <a:custGeom>
            <a:avLst/>
            <a:gdLst/>
            <a:ahLst/>
            <a:cxnLst/>
            <a:rect l="l" t="t" r="r" b="b"/>
            <a:pathLst>
              <a:path w="414655" h="551180" extrusionOk="0">
                <a:moveTo>
                  <a:pt x="72299" y="404557"/>
                </a:moveTo>
                <a:lnTo>
                  <a:pt x="64018" y="404557"/>
                </a:lnTo>
                <a:lnTo>
                  <a:pt x="52724" y="405495"/>
                </a:lnTo>
                <a:lnTo>
                  <a:pt x="19242" y="427657"/>
                </a:lnTo>
                <a:lnTo>
                  <a:pt x="10994" y="458687"/>
                </a:lnTo>
                <a:lnTo>
                  <a:pt x="14081" y="478686"/>
                </a:lnTo>
                <a:lnTo>
                  <a:pt x="38797" y="512233"/>
                </a:lnTo>
                <a:lnTo>
                  <a:pt x="87323" y="536677"/>
                </a:lnTo>
                <a:lnTo>
                  <a:pt x="154362" y="549152"/>
                </a:lnTo>
                <a:lnTo>
                  <a:pt x="194507" y="550714"/>
                </a:lnTo>
                <a:lnTo>
                  <a:pt x="246538" y="547816"/>
                </a:lnTo>
                <a:lnTo>
                  <a:pt x="291482" y="539124"/>
                </a:lnTo>
                <a:lnTo>
                  <a:pt x="329328" y="524639"/>
                </a:lnTo>
                <a:lnTo>
                  <a:pt x="383886" y="478142"/>
                </a:lnTo>
                <a:lnTo>
                  <a:pt x="395996" y="455156"/>
                </a:lnTo>
                <a:lnTo>
                  <a:pt x="197962" y="455156"/>
                </a:lnTo>
                <a:lnTo>
                  <a:pt x="188133" y="454778"/>
                </a:lnTo>
                <a:lnTo>
                  <a:pt x="141685" y="440553"/>
                </a:lnTo>
                <a:lnTo>
                  <a:pt x="110612" y="420814"/>
                </a:lnTo>
                <a:lnTo>
                  <a:pt x="102326" y="415854"/>
                </a:lnTo>
                <a:lnTo>
                  <a:pt x="94941" y="411962"/>
                </a:lnTo>
                <a:lnTo>
                  <a:pt x="88458" y="409143"/>
                </a:lnTo>
                <a:lnTo>
                  <a:pt x="80428" y="406090"/>
                </a:lnTo>
                <a:lnTo>
                  <a:pt x="72299" y="404557"/>
                </a:lnTo>
                <a:close/>
              </a:path>
              <a:path w="414655" h="551180" extrusionOk="0">
                <a:moveTo>
                  <a:pt x="414483" y="340513"/>
                </a:moveTo>
                <a:lnTo>
                  <a:pt x="271267" y="340513"/>
                </a:lnTo>
                <a:lnTo>
                  <a:pt x="271267" y="382593"/>
                </a:lnTo>
                <a:lnTo>
                  <a:pt x="270125" y="399530"/>
                </a:lnTo>
                <a:lnTo>
                  <a:pt x="253022" y="436937"/>
                </a:lnTo>
                <a:lnTo>
                  <a:pt x="215209" y="454015"/>
                </a:lnTo>
                <a:lnTo>
                  <a:pt x="197962" y="455156"/>
                </a:lnTo>
                <a:lnTo>
                  <a:pt x="395996" y="455156"/>
                </a:lnTo>
                <a:lnTo>
                  <a:pt x="400891" y="445866"/>
                </a:lnTo>
                <a:lnTo>
                  <a:pt x="411087" y="407533"/>
                </a:lnTo>
                <a:lnTo>
                  <a:pt x="414444" y="363658"/>
                </a:lnTo>
                <a:lnTo>
                  <a:pt x="414483" y="340513"/>
                </a:lnTo>
                <a:close/>
              </a:path>
              <a:path w="414655" h="551180" extrusionOk="0">
                <a:moveTo>
                  <a:pt x="159727" y="0"/>
                </a:moveTo>
                <a:lnTo>
                  <a:pt x="94338" y="13065"/>
                </a:lnTo>
                <a:lnTo>
                  <a:pt x="43537" y="52207"/>
                </a:lnTo>
                <a:lnTo>
                  <a:pt x="10870" y="113307"/>
                </a:lnTo>
                <a:lnTo>
                  <a:pt x="0" y="192170"/>
                </a:lnTo>
                <a:lnTo>
                  <a:pt x="2847" y="231852"/>
                </a:lnTo>
                <a:lnTo>
                  <a:pt x="25645" y="298740"/>
                </a:lnTo>
                <a:lnTo>
                  <a:pt x="70297" y="347956"/>
                </a:lnTo>
                <a:lnTo>
                  <a:pt x="130969" y="373073"/>
                </a:lnTo>
                <a:lnTo>
                  <a:pt x="166964" y="376210"/>
                </a:lnTo>
                <a:lnTo>
                  <a:pt x="183195" y="375659"/>
                </a:lnTo>
                <a:lnTo>
                  <a:pt x="226321" y="367414"/>
                </a:lnTo>
                <a:lnTo>
                  <a:pt x="261360" y="348939"/>
                </a:lnTo>
                <a:lnTo>
                  <a:pt x="271267" y="340513"/>
                </a:lnTo>
                <a:lnTo>
                  <a:pt x="414483" y="340513"/>
                </a:lnTo>
                <a:lnTo>
                  <a:pt x="414483" y="270412"/>
                </a:lnTo>
                <a:lnTo>
                  <a:pt x="207914" y="270412"/>
                </a:lnTo>
                <a:lnTo>
                  <a:pt x="193727" y="269161"/>
                </a:lnTo>
                <a:lnTo>
                  <a:pt x="155843" y="239159"/>
                </a:lnTo>
                <a:lnTo>
                  <a:pt x="147414" y="192170"/>
                </a:lnTo>
                <a:lnTo>
                  <a:pt x="147362" y="189707"/>
                </a:lnTo>
                <a:lnTo>
                  <a:pt x="148293" y="172286"/>
                </a:lnTo>
                <a:lnTo>
                  <a:pt x="162830" y="131644"/>
                </a:lnTo>
                <a:lnTo>
                  <a:pt x="207914" y="111477"/>
                </a:lnTo>
                <a:lnTo>
                  <a:pt x="414483" y="111477"/>
                </a:lnTo>
                <a:lnTo>
                  <a:pt x="414483" y="83193"/>
                </a:lnTo>
                <a:lnTo>
                  <a:pt x="413495" y="63523"/>
                </a:lnTo>
                <a:lnTo>
                  <a:pt x="412529" y="58050"/>
                </a:lnTo>
                <a:lnTo>
                  <a:pt x="283317" y="58050"/>
                </a:lnTo>
                <a:lnTo>
                  <a:pt x="272210" y="44290"/>
                </a:lnTo>
                <a:lnTo>
                  <a:pt x="231674" y="14361"/>
                </a:lnTo>
                <a:lnTo>
                  <a:pt x="179718" y="895"/>
                </a:lnTo>
                <a:lnTo>
                  <a:pt x="159727" y="0"/>
                </a:lnTo>
                <a:close/>
              </a:path>
              <a:path w="414655" h="551180" extrusionOk="0">
                <a:moveTo>
                  <a:pt x="414483" y="111477"/>
                </a:moveTo>
                <a:lnTo>
                  <a:pt x="207914" y="111477"/>
                </a:lnTo>
                <a:lnTo>
                  <a:pt x="221908" y="112762"/>
                </a:lnTo>
                <a:lnTo>
                  <a:pt x="234264" y="116616"/>
                </a:lnTo>
                <a:lnTo>
                  <a:pt x="266460" y="156702"/>
                </a:lnTo>
                <a:lnTo>
                  <a:pt x="270601" y="189707"/>
                </a:lnTo>
                <a:lnTo>
                  <a:pt x="269640" y="208919"/>
                </a:lnTo>
                <a:lnTo>
                  <a:pt x="255259" y="250572"/>
                </a:lnTo>
                <a:lnTo>
                  <a:pt x="207914" y="270412"/>
                </a:lnTo>
                <a:lnTo>
                  <a:pt x="414483" y="270412"/>
                </a:lnTo>
                <a:lnTo>
                  <a:pt x="414483" y="111477"/>
                </a:lnTo>
                <a:close/>
              </a:path>
              <a:path w="414655" h="551180" extrusionOk="0">
                <a:moveTo>
                  <a:pt x="348039" y="2098"/>
                </a:moveTo>
                <a:lnTo>
                  <a:pt x="306713" y="15769"/>
                </a:lnTo>
                <a:lnTo>
                  <a:pt x="283317" y="58050"/>
                </a:lnTo>
                <a:lnTo>
                  <a:pt x="412529" y="58050"/>
                </a:lnTo>
                <a:lnTo>
                  <a:pt x="398626" y="21586"/>
                </a:lnTo>
                <a:lnTo>
                  <a:pt x="364241" y="3318"/>
                </a:lnTo>
                <a:lnTo>
                  <a:pt x="348039" y="209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4" name="Google Shape;544;p4"/>
          <p:cNvSpPr/>
          <p:nvPr/>
        </p:nvSpPr>
        <p:spPr>
          <a:xfrm>
            <a:off x="1007746" y="689488"/>
            <a:ext cx="296545" cy="401955"/>
          </a:xfrm>
          <a:custGeom>
            <a:avLst/>
            <a:gdLst/>
            <a:ahLst/>
            <a:cxnLst/>
            <a:rect l="l" t="t" r="r" b="b"/>
            <a:pathLst>
              <a:path w="296544" h="401955" extrusionOk="0">
                <a:moveTo>
                  <a:pt x="68140" y="2827"/>
                </a:moveTo>
                <a:lnTo>
                  <a:pt x="27744" y="13667"/>
                </a:lnTo>
                <a:lnTo>
                  <a:pt x="4474" y="45259"/>
                </a:lnTo>
                <a:lnTo>
                  <a:pt x="0" y="321715"/>
                </a:lnTo>
                <a:lnTo>
                  <a:pt x="1257" y="339162"/>
                </a:lnTo>
                <a:lnTo>
                  <a:pt x="20104" y="379942"/>
                </a:lnTo>
                <a:lnTo>
                  <a:pt x="58371" y="400041"/>
                </a:lnTo>
                <a:lnTo>
                  <a:pt x="74686" y="401378"/>
                </a:lnTo>
                <a:lnTo>
                  <a:pt x="90921" y="400041"/>
                </a:lnTo>
                <a:lnTo>
                  <a:pt x="129068" y="380256"/>
                </a:lnTo>
                <a:lnTo>
                  <a:pt x="148139" y="340641"/>
                </a:lnTo>
                <a:lnTo>
                  <a:pt x="149411" y="323839"/>
                </a:lnTo>
                <a:lnTo>
                  <a:pt x="149411" y="237165"/>
                </a:lnTo>
                <a:lnTo>
                  <a:pt x="150398" y="218567"/>
                </a:lnTo>
                <a:lnTo>
                  <a:pt x="165243" y="177494"/>
                </a:lnTo>
                <a:lnTo>
                  <a:pt x="203893" y="152588"/>
                </a:lnTo>
                <a:lnTo>
                  <a:pt x="241775" y="140792"/>
                </a:lnTo>
                <a:lnTo>
                  <a:pt x="257246" y="134155"/>
                </a:lnTo>
                <a:lnTo>
                  <a:pt x="269835" y="126630"/>
                </a:lnTo>
                <a:lnTo>
                  <a:pt x="279547" y="118212"/>
                </a:lnTo>
                <a:lnTo>
                  <a:pt x="286772" y="108533"/>
                </a:lnTo>
                <a:lnTo>
                  <a:pt x="287039" y="107946"/>
                </a:lnTo>
                <a:lnTo>
                  <a:pt x="137348" y="107946"/>
                </a:lnTo>
                <a:lnTo>
                  <a:pt x="137348" y="75415"/>
                </a:lnTo>
                <a:lnTo>
                  <a:pt x="127769" y="30824"/>
                </a:lnTo>
                <a:lnTo>
                  <a:pt x="84577" y="3942"/>
                </a:lnTo>
                <a:lnTo>
                  <a:pt x="68140" y="2827"/>
                </a:lnTo>
                <a:close/>
              </a:path>
              <a:path w="296544" h="401955" extrusionOk="0">
                <a:moveTo>
                  <a:pt x="237542" y="0"/>
                </a:moveTo>
                <a:lnTo>
                  <a:pt x="192797" y="14815"/>
                </a:lnTo>
                <a:lnTo>
                  <a:pt x="157155" y="59962"/>
                </a:lnTo>
                <a:lnTo>
                  <a:pt x="137348" y="107946"/>
                </a:lnTo>
                <a:lnTo>
                  <a:pt x="287039" y="107946"/>
                </a:lnTo>
                <a:lnTo>
                  <a:pt x="291936" y="97156"/>
                </a:lnTo>
                <a:lnTo>
                  <a:pt x="295036" y="84106"/>
                </a:lnTo>
                <a:lnTo>
                  <a:pt x="296070" y="69409"/>
                </a:lnTo>
                <a:lnTo>
                  <a:pt x="295100" y="53996"/>
                </a:lnTo>
                <a:lnTo>
                  <a:pt x="280565" y="18420"/>
                </a:lnTo>
                <a:lnTo>
                  <a:pt x="23754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5" name="Google Shape;545;p4"/>
          <p:cNvSpPr/>
          <p:nvPr/>
        </p:nvSpPr>
        <p:spPr>
          <a:xfrm>
            <a:off x="1305793" y="685938"/>
            <a:ext cx="412115" cy="412750"/>
          </a:xfrm>
          <a:custGeom>
            <a:avLst/>
            <a:gdLst/>
            <a:ahLst/>
            <a:cxnLst/>
            <a:rect l="l" t="t" r="r" b="b"/>
            <a:pathLst>
              <a:path w="412114" h="412750" extrusionOk="0">
                <a:moveTo>
                  <a:pt x="215151" y="0"/>
                </a:moveTo>
                <a:lnTo>
                  <a:pt x="168014" y="3511"/>
                </a:lnTo>
                <a:lnTo>
                  <a:pt x="126082" y="14043"/>
                </a:lnTo>
                <a:lnTo>
                  <a:pt x="89359" y="31587"/>
                </a:lnTo>
                <a:lnTo>
                  <a:pt x="57849" y="56140"/>
                </a:lnTo>
                <a:lnTo>
                  <a:pt x="32536" y="86727"/>
                </a:lnTo>
                <a:lnTo>
                  <a:pt x="14459" y="122440"/>
                </a:lnTo>
                <a:lnTo>
                  <a:pt x="3614" y="163260"/>
                </a:lnTo>
                <a:lnTo>
                  <a:pt x="0" y="209170"/>
                </a:lnTo>
                <a:lnTo>
                  <a:pt x="3536" y="253483"/>
                </a:lnTo>
                <a:lnTo>
                  <a:pt x="14149" y="292984"/>
                </a:lnTo>
                <a:lnTo>
                  <a:pt x="31842" y="327657"/>
                </a:lnTo>
                <a:lnTo>
                  <a:pt x="56618" y="357488"/>
                </a:lnTo>
                <a:lnTo>
                  <a:pt x="87417" y="381500"/>
                </a:lnTo>
                <a:lnTo>
                  <a:pt x="123195" y="398651"/>
                </a:lnTo>
                <a:lnTo>
                  <a:pt x="163952" y="408942"/>
                </a:lnTo>
                <a:lnTo>
                  <a:pt x="209685" y="412372"/>
                </a:lnTo>
                <a:lnTo>
                  <a:pt x="247942" y="410655"/>
                </a:lnTo>
                <a:lnTo>
                  <a:pt x="313415" y="396931"/>
                </a:lnTo>
                <a:lnTo>
                  <a:pt x="362857" y="370320"/>
                </a:lnTo>
                <a:lnTo>
                  <a:pt x="388261" y="335906"/>
                </a:lnTo>
                <a:lnTo>
                  <a:pt x="391318" y="316840"/>
                </a:lnTo>
                <a:lnTo>
                  <a:pt x="225128" y="316840"/>
                </a:lnTo>
                <a:lnTo>
                  <a:pt x="207561" y="315651"/>
                </a:lnTo>
                <a:lnTo>
                  <a:pt x="169037" y="297829"/>
                </a:lnTo>
                <a:lnTo>
                  <a:pt x="150836" y="258200"/>
                </a:lnTo>
                <a:lnTo>
                  <a:pt x="149071" y="239967"/>
                </a:lnTo>
                <a:lnTo>
                  <a:pt x="347034" y="239653"/>
                </a:lnTo>
                <a:lnTo>
                  <a:pt x="362886" y="238843"/>
                </a:lnTo>
                <a:lnTo>
                  <a:pt x="403129" y="219251"/>
                </a:lnTo>
                <a:lnTo>
                  <a:pt x="411769" y="184769"/>
                </a:lnTo>
                <a:lnTo>
                  <a:pt x="410916" y="168465"/>
                </a:lnTo>
                <a:lnTo>
                  <a:pt x="410027" y="162780"/>
                </a:lnTo>
                <a:lnTo>
                  <a:pt x="149071" y="162780"/>
                </a:lnTo>
                <a:lnTo>
                  <a:pt x="150738" y="146917"/>
                </a:lnTo>
                <a:lnTo>
                  <a:pt x="167529" y="110283"/>
                </a:lnTo>
                <a:lnTo>
                  <a:pt x="213807" y="91322"/>
                </a:lnTo>
                <a:lnTo>
                  <a:pt x="383782" y="91322"/>
                </a:lnTo>
                <a:lnTo>
                  <a:pt x="382108" y="88426"/>
                </a:lnTo>
                <a:lnTo>
                  <a:pt x="346029" y="47172"/>
                </a:lnTo>
                <a:lnTo>
                  <a:pt x="312982" y="24065"/>
                </a:lnTo>
                <a:lnTo>
                  <a:pt x="276240" y="8677"/>
                </a:lnTo>
                <a:lnTo>
                  <a:pt x="236288" y="966"/>
                </a:lnTo>
                <a:lnTo>
                  <a:pt x="215151" y="0"/>
                </a:lnTo>
                <a:close/>
              </a:path>
              <a:path w="412114" h="412750" extrusionOk="0">
                <a:moveTo>
                  <a:pt x="344282" y="272561"/>
                </a:moveTo>
                <a:lnTo>
                  <a:pt x="294349" y="292012"/>
                </a:lnTo>
                <a:lnTo>
                  <a:pt x="288380" y="296007"/>
                </a:lnTo>
                <a:lnTo>
                  <a:pt x="283807" y="298985"/>
                </a:lnTo>
                <a:lnTo>
                  <a:pt x="245644" y="314699"/>
                </a:lnTo>
                <a:lnTo>
                  <a:pt x="225128" y="316840"/>
                </a:lnTo>
                <a:lnTo>
                  <a:pt x="391318" y="316840"/>
                </a:lnTo>
                <a:lnTo>
                  <a:pt x="371082" y="279425"/>
                </a:lnTo>
                <a:lnTo>
                  <a:pt x="354148" y="273324"/>
                </a:lnTo>
                <a:lnTo>
                  <a:pt x="344282" y="272561"/>
                </a:lnTo>
                <a:close/>
              </a:path>
              <a:path w="412114" h="412750" extrusionOk="0">
                <a:moveTo>
                  <a:pt x="383782" y="91322"/>
                </a:moveTo>
                <a:lnTo>
                  <a:pt x="213807" y="91322"/>
                </a:lnTo>
                <a:lnTo>
                  <a:pt x="228560" y="92460"/>
                </a:lnTo>
                <a:lnTo>
                  <a:pt x="241535" y="95862"/>
                </a:lnTo>
                <a:lnTo>
                  <a:pt x="275534" y="131783"/>
                </a:lnTo>
                <a:lnTo>
                  <a:pt x="281608" y="162780"/>
                </a:lnTo>
                <a:lnTo>
                  <a:pt x="410027" y="162780"/>
                </a:lnTo>
                <a:lnTo>
                  <a:pt x="408359" y="152120"/>
                </a:lnTo>
                <a:lnTo>
                  <a:pt x="404099" y="135730"/>
                </a:lnTo>
                <a:lnTo>
                  <a:pt x="398136" y="119292"/>
                </a:lnTo>
                <a:lnTo>
                  <a:pt x="390741" y="103364"/>
                </a:lnTo>
                <a:lnTo>
                  <a:pt x="383782" y="91322"/>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6" name="Google Shape;546;p4"/>
          <p:cNvSpPr/>
          <p:nvPr/>
        </p:nvSpPr>
        <p:spPr>
          <a:xfrm>
            <a:off x="1759451" y="685931"/>
            <a:ext cx="412750" cy="412750"/>
          </a:xfrm>
          <a:custGeom>
            <a:avLst/>
            <a:gdLst/>
            <a:ahLst/>
            <a:cxnLst/>
            <a:rect l="l" t="t" r="r" b="b"/>
            <a:pathLst>
              <a:path w="412750" h="412750" extrusionOk="0">
                <a:moveTo>
                  <a:pt x="406159" y="92039"/>
                </a:moveTo>
                <a:lnTo>
                  <a:pt x="216546" y="92039"/>
                </a:lnTo>
                <a:lnTo>
                  <a:pt x="227740" y="92558"/>
                </a:lnTo>
                <a:lnTo>
                  <a:pt x="237558" y="94120"/>
                </a:lnTo>
                <a:lnTo>
                  <a:pt x="265788" y="124632"/>
                </a:lnTo>
                <a:lnTo>
                  <a:pt x="260750" y="138468"/>
                </a:lnTo>
                <a:lnTo>
                  <a:pt x="245639" y="149571"/>
                </a:lnTo>
                <a:lnTo>
                  <a:pt x="220460" y="157936"/>
                </a:lnTo>
                <a:lnTo>
                  <a:pt x="185221" y="163559"/>
                </a:lnTo>
                <a:lnTo>
                  <a:pt x="176571" y="164402"/>
                </a:lnTo>
                <a:lnTo>
                  <a:pt x="162111" y="165983"/>
                </a:lnTo>
                <a:lnTo>
                  <a:pt x="116187" y="172814"/>
                </a:lnTo>
                <a:lnTo>
                  <a:pt x="55417" y="191745"/>
                </a:lnTo>
                <a:lnTo>
                  <a:pt x="19560" y="220408"/>
                </a:lnTo>
                <a:lnTo>
                  <a:pt x="2174" y="263070"/>
                </a:lnTo>
                <a:lnTo>
                  <a:pt x="0" y="289901"/>
                </a:lnTo>
                <a:lnTo>
                  <a:pt x="2162" y="317443"/>
                </a:lnTo>
                <a:lnTo>
                  <a:pt x="19454" y="362662"/>
                </a:lnTo>
                <a:lnTo>
                  <a:pt x="53689" y="394344"/>
                </a:lnTo>
                <a:lnTo>
                  <a:pt x="102675" y="410368"/>
                </a:lnTo>
                <a:lnTo>
                  <a:pt x="132536" y="412372"/>
                </a:lnTo>
                <a:lnTo>
                  <a:pt x="155854" y="411310"/>
                </a:lnTo>
                <a:lnTo>
                  <a:pt x="197791" y="402804"/>
                </a:lnTo>
                <a:lnTo>
                  <a:pt x="233505" y="385786"/>
                </a:lnTo>
                <a:lnTo>
                  <a:pt x="263530" y="360138"/>
                </a:lnTo>
                <a:lnTo>
                  <a:pt x="276456" y="344056"/>
                </a:lnTo>
                <a:lnTo>
                  <a:pt x="412249" y="344056"/>
                </a:lnTo>
                <a:lnTo>
                  <a:pt x="412142" y="341699"/>
                </a:lnTo>
                <a:lnTo>
                  <a:pt x="411267" y="325460"/>
                </a:lnTo>
                <a:lnTo>
                  <a:pt x="411106" y="320346"/>
                </a:lnTo>
                <a:lnTo>
                  <a:pt x="192421" y="320346"/>
                </a:lnTo>
                <a:lnTo>
                  <a:pt x="182542" y="319761"/>
                </a:lnTo>
                <a:lnTo>
                  <a:pt x="149441" y="292207"/>
                </a:lnTo>
                <a:lnTo>
                  <a:pt x="148732" y="283895"/>
                </a:lnTo>
                <a:lnTo>
                  <a:pt x="149407" y="276060"/>
                </a:lnTo>
                <a:lnTo>
                  <a:pt x="186576" y="247656"/>
                </a:lnTo>
                <a:lnTo>
                  <a:pt x="211067" y="242991"/>
                </a:lnTo>
                <a:lnTo>
                  <a:pt x="220813" y="241013"/>
                </a:lnTo>
                <a:lnTo>
                  <a:pt x="258067" y="229769"/>
                </a:lnTo>
                <a:lnTo>
                  <a:pt x="264406" y="226899"/>
                </a:lnTo>
                <a:lnTo>
                  <a:pt x="411066" y="226899"/>
                </a:lnTo>
                <a:lnTo>
                  <a:pt x="410994" y="138345"/>
                </a:lnTo>
                <a:lnTo>
                  <a:pt x="410399" y="120199"/>
                </a:lnTo>
                <a:lnTo>
                  <a:pt x="408399" y="102348"/>
                </a:lnTo>
                <a:lnTo>
                  <a:pt x="406159" y="92039"/>
                </a:lnTo>
                <a:close/>
              </a:path>
              <a:path w="412750" h="412750" extrusionOk="0">
                <a:moveTo>
                  <a:pt x="412249" y="344056"/>
                </a:moveTo>
                <a:lnTo>
                  <a:pt x="276456" y="344056"/>
                </a:lnTo>
                <a:lnTo>
                  <a:pt x="279670" y="358780"/>
                </a:lnTo>
                <a:lnTo>
                  <a:pt x="308776" y="397163"/>
                </a:lnTo>
                <a:lnTo>
                  <a:pt x="349107" y="405650"/>
                </a:lnTo>
                <a:lnTo>
                  <a:pt x="363672" y="404842"/>
                </a:lnTo>
                <a:lnTo>
                  <a:pt x="403339" y="385527"/>
                </a:lnTo>
                <a:lnTo>
                  <a:pt x="412435" y="355050"/>
                </a:lnTo>
                <a:lnTo>
                  <a:pt x="412435" y="350100"/>
                </a:lnTo>
                <a:lnTo>
                  <a:pt x="412249" y="344056"/>
                </a:lnTo>
                <a:close/>
              </a:path>
              <a:path w="412750" h="412750" extrusionOk="0">
                <a:moveTo>
                  <a:pt x="411066" y="226899"/>
                </a:moveTo>
                <a:lnTo>
                  <a:pt x="264406" y="226899"/>
                </a:lnTo>
                <a:lnTo>
                  <a:pt x="264607" y="228985"/>
                </a:lnTo>
                <a:lnTo>
                  <a:pt x="264909" y="234124"/>
                </a:lnTo>
                <a:lnTo>
                  <a:pt x="260825" y="279768"/>
                </a:lnTo>
                <a:lnTo>
                  <a:pt x="238185" y="310491"/>
                </a:lnTo>
                <a:lnTo>
                  <a:pt x="192421" y="320346"/>
                </a:lnTo>
                <a:lnTo>
                  <a:pt x="411106" y="320346"/>
                </a:lnTo>
                <a:lnTo>
                  <a:pt x="411066" y="226899"/>
                </a:lnTo>
                <a:close/>
              </a:path>
              <a:path w="412750" h="412750" extrusionOk="0">
                <a:moveTo>
                  <a:pt x="217237" y="0"/>
                </a:moveTo>
                <a:lnTo>
                  <a:pt x="178021" y="1757"/>
                </a:lnTo>
                <a:lnTo>
                  <a:pt x="111057" y="15828"/>
                </a:lnTo>
                <a:lnTo>
                  <a:pt x="60722" y="43141"/>
                </a:lnTo>
                <a:lnTo>
                  <a:pt x="34913" y="78626"/>
                </a:lnTo>
                <a:lnTo>
                  <a:pt x="31689" y="99113"/>
                </a:lnTo>
                <a:lnTo>
                  <a:pt x="32481" y="108345"/>
                </a:lnTo>
                <a:lnTo>
                  <a:pt x="58173" y="142695"/>
                </a:lnTo>
                <a:lnTo>
                  <a:pt x="74033" y="146169"/>
                </a:lnTo>
                <a:lnTo>
                  <a:pt x="90257" y="144405"/>
                </a:lnTo>
                <a:lnTo>
                  <a:pt x="106908" y="139107"/>
                </a:lnTo>
                <a:lnTo>
                  <a:pt x="123990" y="130266"/>
                </a:lnTo>
                <a:lnTo>
                  <a:pt x="141507" y="117872"/>
                </a:lnTo>
                <a:lnTo>
                  <a:pt x="148167" y="112482"/>
                </a:lnTo>
                <a:lnTo>
                  <a:pt x="153067" y="108700"/>
                </a:lnTo>
                <a:lnTo>
                  <a:pt x="190139" y="94032"/>
                </a:lnTo>
                <a:lnTo>
                  <a:pt x="216546" y="92039"/>
                </a:lnTo>
                <a:lnTo>
                  <a:pt x="406159" y="92039"/>
                </a:lnTo>
                <a:lnTo>
                  <a:pt x="405065" y="87004"/>
                </a:lnTo>
                <a:lnTo>
                  <a:pt x="385759" y="52199"/>
                </a:lnTo>
                <a:lnTo>
                  <a:pt x="351188" y="25253"/>
                </a:lnTo>
                <a:lnTo>
                  <a:pt x="302956" y="8506"/>
                </a:lnTo>
                <a:lnTo>
                  <a:pt x="262419" y="2132"/>
                </a:lnTo>
                <a:lnTo>
                  <a:pt x="240407" y="534"/>
                </a:lnTo>
                <a:lnTo>
                  <a:pt x="217237"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7" name="Google Shape;547;p4"/>
          <p:cNvSpPr/>
          <p:nvPr/>
        </p:nvSpPr>
        <p:spPr>
          <a:xfrm>
            <a:off x="2202088" y="563115"/>
            <a:ext cx="318135" cy="528320"/>
          </a:xfrm>
          <a:custGeom>
            <a:avLst/>
            <a:gdLst/>
            <a:ahLst/>
            <a:cxnLst/>
            <a:rect l="l" t="t" r="r" b="b"/>
            <a:pathLst>
              <a:path w="318135" h="528319" extrusionOk="0">
                <a:moveTo>
                  <a:pt x="222753" y="224776"/>
                </a:moveTo>
                <a:lnTo>
                  <a:pt x="74724" y="224776"/>
                </a:lnTo>
                <a:lnTo>
                  <a:pt x="74829" y="419330"/>
                </a:lnTo>
                <a:lnTo>
                  <a:pt x="81834" y="469264"/>
                </a:lnTo>
                <a:lnTo>
                  <a:pt x="103146" y="502966"/>
                </a:lnTo>
                <a:lnTo>
                  <a:pt x="141994" y="521567"/>
                </a:lnTo>
                <a:lnTo>
                  <a:pt x="201782" y="527757"/>
                </a:lnTo>
                <a:lnTo>
                  <a:pt x="230159" y="526738"/>
                </a:lnTo>
                <a:lnTo>
                  <a:pt x="274473" y="518597"/>
                </a:lnTo>
                <a:lnTo>
                  <a:pt x="311195" y="490417"/>
                </a:lnTo>
                <a:lnTo>
                  <a:pt x="318134" y="459793"/>
                </a:lnTo>
                <a:lnTo>
                  <a:pt x="317462" y="447996"/>
                </a:lnTo>
                <a:lnTo>
                  <a:pt x="292817" y="416065"/>
                </a:lnTo>
                <a:lnTo>
                  <a:pt x="259606" y="413440"/>
                </a:lnTo>
                <a:lnTo>
                  <a:pt x="250618" y="412921"/>
                </a:lnTo>
                <a:lnTo>
                  <a:pt x="222753" y="378761"/>
                </a:lnTo>
                <a:lnTo>
                  <a:pt x="222753" y="224776"/>
                </a:lnTo>
                <a:close/>
              </a:path>
              <a:path w="318135" h="528319" extrusionOk="0">
                <a:moveTo>
                  <a:pt x="270274" y="136657"/>
                </a:moveTo>
                <a:lnTo>
                  <a:pt x="47181" y="136657"/>
                </a:lnTo>
                <a:lnTo>
                  <a:pt x="36618" y="137362"/>
                </a:lnTo>
                <a:lnTo>
                  <a:pt x="3106" y="161597"/>
                </a:lnTo>
                <a:lnTo>
                  <a:pt x="0" y="179806"/>
                </a:lnTo>
                <a:lnTo>
                  <a:pt x="757" y="189849"/>
                </a:lnTo>
                <a:lnTo>
                  <a:pt x="26542" y="221800"/>
                </a:lnTo>
                <a:lnTo>
                  <a:pt x="45812" y="224776"/>
                </a:lnTo>
                <a:lnTo>
                  <a:pt x="271656" y="224776"/>
                </a:lnTo>
                <a:lnTo>
                  <a:pt x="311158" y="206405"/>
                </a:lnTo>
                <a:lnTo>
                  <a:pt x="318134" y="179806"/>
                </a:lnTo>
                <a:lnTo>
                  <a:pt x="317348" y="170127"/>
                </a:lnTo>
                <a:lnTo>
                  <a:pt x="290444" y="139481"/>
                </a:lnTo>
                <a:lnTo>
                  <a:pt x="270274" y="136657"/>
                </a:lnTo>
                <a:close/>
              </a:path>
              <a:path w="318135" h="528319" extrusionOk="0">
                <a:moveTo>
                  <a:pt x="148732" y="0"/>
                </a:moveTo>
                <a:lnTo>
                  <a:pt x="106012" y="11285"/>
                </a:lnTo>
                <a:lnTo>
                  <a:pt x="79806" y="43143"/>
                </a:lnTo>
                <a:lnTo>
                  <a:pt x="74724" y="72588"/>
                </a:lnTo>
                <a:lnTo>
                  <a:pt x="74724" y="136657"/>
                </a:lnTo>
                <a:lnTo>
                  <a:pt x="222753" y="136657"/>
                </a:lnTo>
                <a:lnTo>
                  <a:pt x="222753" y="70452"/>
                </a:lnTo>
                <a:lnTo>
                  <a:pt x="212300" y="27891"/>
                </a:lnTo>
                <a:lnTo>
                  <a:pt x="181012" y="4498"/>
                </a:lnTo>
                <a:lnTo>
                  <a:pt x="14873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8" name="Google Shape;548;p4"/>
          <p:cNvSpPr/>
          <p:nvPr/>
        </p:nvSpPr>
        <p:spPr>
          <a:xfrm>
            <a:off x="2587973" y="556051"/>
            <a:ext cx="150495" cy="535305"/>
          </a:xfrm>
          <a:custGeom>
            <a:avLst/>
            <a:gdLst/>
            <a:ahLst/>
            <a:cxnLst/>
            <a:rect l="l" t="t" r="r" b="b"/>
            <a:pathLst>
              <a:path w="150494" h="535305" extrusionOk="0">
                <a:moveTo>
                  <a:pt x="75390" y="0"/>
                </a:moveTo>
                <a:lnTo>
                  <a:pt x="31341" y="12154"/>
                </a:lnTo>
                <a:lnTo>
                  <a:pt x="5077" y="46914"/>
                </a:lnTo>
                <a:lnTo>
                  <a:pt x="0" y="79637"/>
                </a:lnTo>
                <a:lnTo>
                  <a:pt x="0" y="455169"/>
                </a:lnTo>
                <a:lnTo>
                  <a:pt x="11312" y="501970"/>
                </a:lnTo>
                <a:lnTo>
                  <a:pt x="43993" y="529513"/>
                </a:lnTo>
                <a:lnTo>
                  <a:pt x="75390" y="534819"/>
                </a:lnTo>
                <a:lnTo>
                  <a:pt x="91592" y="533492"/>
                </a:lnTo>
                <a:lnTo>
                  <a:pt x="129759" y="513697"/>
                </a:lnTo>
                <a:lnTo>
                  <a:pt x="148796" y="474117"/>
                </a:lnTo>
                <a:lnTo>
                  <a:pt x="150064" y="457305"/>
                </a:lnTo>
                <a:lnTo>
                  <a:pt x="150064" y="77501"/>
                </a:lnTo>
                <a:lnTo>
                  <a:pt x="138736" y="32277"/>
                </a:lnTo>
                <a:lnTo>
                  <a:pt x="106231" y="5230"/>
                </a:lnTo>
                <a:lnTo>
                  <a:pt x="7539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9" name="Google Shape;549;p4"/>
          <p:cNvSpPr/>
          <p:nvPr/>
        </p:nvSpPr>
        <p:spPr>
          <a:xfrm>
            <a:off x="2799250" y="685924"/>
            <a:ext cx="412115" cy="412750"/>
          </a:xfrm>
          <a:custGeom>
            <a:avLst/>
            <a:gdLst/>
            <a:ahLst/>
            <a:cxnLst/>
            <a:rect l="l" t="t" r="r" b="b"/>
            <a:pathLst>
              <a:path w="412114" h="412750" extrusionOk="0">
                <a:moveTo>
                  <a:pt x="215176" y="0"/>
                </a:moveTo>
                <a:lnTo>
                  <a:pt x="168037" y="3511"/>
                </a:lnTo>
                <a:lnTo>
                  <a:pt x="126110" y="14044"/>
                </a:lnTo>
                <a:lnTo>
                  <a:pt x="89388" y="31593"/>
                </a:lnTo>
                <a:lnTo>
                  <a:pt x="57862" y="56153"/>
                </a:lnTo>
                <a:lnTo>
                  <a:pt x="32552" y="86745"/>
                </a:lnTo>
                <a:lnTo>
                  <a:pt x="14470" y="122460"/>
                </a:lnTo>
                <a:lnTo>
                  <a:pt x="3618" y="163285"/>
                </a:lnTo>
                <a:lnTo>
                  <a:pt x="0" y="209208"/>
                </a:lnTo>
                <a:lnTo>
                  <a:pt x="3539" y="253515"/>
                </a:lnTo>
                <a:lnTo>
                  <a:pt x="14157" y="293012"/>
                </a:lnTo>
                <a:lnTo>
                  <a:pt x="31858" y="327677"/>
                </a:lnTo>
                <a:lnTo>
                  <a:pt x="56643" y="357488"/>
                </a:lnTo>
                <a:lnTo>
                  <a:pt x="87446" y="381504"/>
                </a:lnTo>
                <a:lnTo>
                  <a:pt x="123219" y="398664"/>
                </a:lnTo>
                <a:lnTo>
                  <a:pt x="163957" y="408963"/>
                </a:lnTo>
                <a:lnTo>
                  <a:pt x="209660" y="412397"/>
                </a:lnTo>
                <a:lnTo>
                  <a:pt x="247935" y="410678"/>
                </a:lnTo>
                <a:lnTo>
                  <a:pt x="313436" y="396940"/>
                </a:lnTo>
                <a:lnTo>
                  <a:pt x="362876" y="370364"/>
                </a:lnTo>
                <a:lnTo>
                  <a:pt x="388285" y="335945"/>
                </a:lnTo>
                <a:lnTo>
                  <a:pt x="391345" y="316840"/>
                </a:lnTo>
                <a:lnTo>
                  <a:pt x="225140" y="316840"/>
                </a:lnTo>
                <a:lnTo>
                  <a:pt x="207579" y="315659"/>
                </a:lnTo>
                <a:lnTo>
                  <a:pt x="169062" y="297879"/>
                </a:lnTo>
                <a:lnTo>
                  <a:pt x="150856" y="258206"/>
                </a:lnTo>
                <a:lnTo>
                  <a:pt x="149097" y="239980"/>
                </a:lnTo>
                <a:lnTo>
                  <a:pt x="347047" y="239653"/>
                </a:lnTo>
                <a:lnTo>
                  <a:pt x="362915" y="238850"/>
                </a:lnTo>
                <a:lnTo>
                  <a:pt x="403143" y="219269"/>
                </a:lnTo>
                <a:lnTo>
                  <a:pt x="411757" y="184769"/>
                </a:lnTo>
                <a:lnTo>
                  <a:pt x="410908" y="168478"/>
                </a:lnTo>
                <a:lnTo>
                  <a:pt x="410032" y="162855"/>
                </a:lnTo>
                <a:lnTo>
                  <a:pt x="149097" y="162843"/>
                </a:lnTo>
                <a:lnTo>
                  <a:pt x="150755" y="146949"/>
                </a:lnTo>
                <a:lnTo>
                  <a:pt x="167504" y="110296"/>
                </a:lnTo>
                <a:lnTo>
                  <a:pt x="213794" y="91348"/>
                </a:lnTo>
                <a:lnTo>
                  <a:pt x="383777" y="91348"/>
                </a:lnTo>
                <a:lnTo>
                  <a:pt x="382105" y="88459"/>
                </a:lnTo>
                <a:lnTo>
                  <a:pt x="346049" y="47185"/>
                </a:lnTo>
                <a:lnTo>
                  <a:pt x="313007" y="24104"/>
                </a:lnTo>
                <a:lnTo>
                  <a:pt x="276265" y="8698"/>
                </a:lnTo>
                <a:lnTo>
                  <a:pt x="236314" y="969"/>
                </a:lnTo>
                <a:lnTo>
                  <a:pt x="215176" y="0"/>
                </a:lnTo>
                <a:close/>
              </a:path>
              <a:path w="412114" h="412750" extrusionOk="0">
                <a:moveTo>
                  <a:pt x="344307" y="272573"/>
                </a:moveTo>
                <a:lnTo>
                  <a:pt x="294386" y="292024"/>
                </a:lnTo>
                <a:lnTo>
                  <a:pt x="283781" y="298998"/>
                </a:lnTo>
                <a:lnTo>
                  <a:pt x="280590" y="300845"/>
                </a:lnTo>
                <a:lnTo>
                  <a:pt x="238978" y="315891"/>
                </a:lnTo>
                <a:lnTo>
                  <a:pt x="225140" y="316840"/>
                </a:lnTo>
                <a:lnTo>
                  <a:pt x="391345" y="316840"/>
                </a:lnTo>
                <a:lnTo>
                  <a:pt x="371103" y="279454"/>
                </a:lnTo>
                <a:lnTo>
                  <a:pt x="354163" y="273339"/>
                </a:lnTo>
                <a:lnTo>
                  <a:pt x="344307" y="272573"/>
                </a:lnTo>
                <a:close/>
              </a:path>
              <a:path w="412114" h="412750" extrusionOk="0">
                <a:moveTo>
                  <a:pt x="383777" y="91348"/>
                </a:moveTo>
                <a:lnTo>
                  <a:pt x="213794" y="91348"/>
                </a:lnTo>
                <a:lnTo>
                  <a:pt x="228578" y="92485"/>
                </a:lnTo>
                <a:lnTo>
                  <a:pt x="241568" y="95887"/>
                </a:lnTo>
                <a:lnTo>
                  <a:pt x="275559" y="131820"/>
                </a:lnTo>
                <a:lnTo>
                  <a:pt x="281645" y="162855"/>
                </a:lnTo>
                <a:lnTo>
                  <a:pt x="410032" y="162855"/>
                </a:lnTo>
                <a:lnTo>
                  <a:pt x="408362" y="152139"/>
                </a:lnTo>
                <a:lnTo>
                  <a:pt x="404118" y="135755"/>
                </a:lnTo>
                <a:lnTo>
                  <a:pt x="398174" y="119330"/>
                </a:lnTo>
                <a:lnTo>
                  <a:pt x="390753" y="103398"/>
                </a:lnTo>
                <a:lnTo>
                  <a:pt x="383777" y="9134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0" name="Google Shape;550;p4"/>
          <p:cNvSpPr/>
          <p:nvPr/>
        </p:nvSpPr>
        <p:spPr>
          <a:xfrm>
            <a:off x="3252926" y="685931"/>
            <a:ext cx="412750" cy="412750"/>
          </a:xfrm>
          <a:custGeom>
            <a:avLst/>
            <a:gdLst/>
            <a:ahLst/>
            <a:cxnLst/>
            <a:rect l="l" t="t" r="r" b="b"/>
            <a:pathLst>
              <a:path w="412750" h="412750" extrusionOk="0">
                <a:moveTo>
                  <a:pt x="406199" y="92076"/>
                </a:moveTo>
                <a:lnTo>
                  <a:pt x="216583" y="92076"/>
                </a:lnTo>
                <a:lnTo>
                  <a:pt x="227774" y="92590"/>
                </a:lnTo>
                <a:lnTo>
                  <a:pt x="237581" y="94139"/>
                </a:lnTo>
                <a:lnTo>
                  <a:pt x="265776" y="124632"/>
                </a:lnTo>
                <a:lnTo>
                  <a:pt x="260745" y="138472"/>
                </a:lnTo>
                <a:lnTo>
                  <a:pt x="245650" y="149582"/>
                </a:lnTo>
                <a:lnTo>
                  <a:pt x="220485" y="157952"/>
                </a:lnTo>
                <a:lnTo>
                  <a:pt x="185246" y="163571"/>
                </a:lnTo>
                <a:lnTo>
                  <a:pt x="162163" y="165996"/>
                </a:lnTo>
                <a:lnTo>
                  <a:pt x="156359" y="166713"/>
                </a:lnTo>
                <a:lnTo>
                  <a:pt x="116210" y="172814"/>
                </a:lnTo>
                <a:lnTo>
                  <a:pt x="55429" y="191745"/>
                </a:lnTo>
                <a:lnTo>
                  <a:pt x="19560" y="220419"/>
                </a:lnTo>
                <a:lnTo>
                  <a:pt x="2172" y="263079"/>
                </a:lnTo>
                <a:lnTo>
                  <a:pt x="0" y="289913"/>
                </a:lnTo>
                <a:lnTo>
                  <a:pt x="2160" y="317459"/>
                </a:lnTo>
                <a:lnTo>
                  <a:pt x="19459" y="362666"/>
                </a:lnTo>
                <a:lnTo>
                  <a:pt x="53700" y="394349"/>
                </a:lnTo>
                <a:lnTo>
                  <a:pt x="102692" y="410370"/>
                </a:lnTo>
                <a:lnTo>
                  <a:pt x="132573" y="412372"/>
                </a:lnTo>
                <a:lnTo>
                  <a:pt x="155896" y="411313"/>
                </a:lnTo>
                <a:lnTo>
                  <a:pt x="197815" y="402815"/>
                </a:lnTo>
                <a:lnTo>
                  <a:pt x="233525" y="385786"/>
                </a:lnTo>
                <a:lnTo>
                  <a:pt x="263562" y="360138"/>
                </a:lnTo>
                <a:lnTo>
                  <a:pt x="276494" y="344056"/>
                </a:lnTo>
                <a:lnTo>
                  <a:pt x="412290" y="344056"/>
                </a:lnTo>
                <a:lnTo>
                  <a:pt x="412180" y="341710"/>
                </a:lnTo>
                <a:lnTo>
                  <a:pt x="411304" y="325497"/>
                </a:lnTo>
                <a:lnTo>
                  <a:pt x="411144" y="320346"/>
                </a:lnTo>
                <a:lnTo>
                  <a:pt x="192446" y="320346"/>
                </a:lnTo>
                <a:lnTo>
                  <a:pt x="182569" y="319761"/>
                </a:lnTo>
                <a:lnTo>
                  <a:pt x="149469" y="292234"/>
                </a:lnTo>
                <a:lnTo>
                  <a:pt x="148757" y="283895"/>
                </a:lnTo>
                <a:lnTo>
                  <a:pt x="149432" y="276071"/>
                </a:lnTo>
                <a:lnTo>
                  <a:pt x="186632" y="247662"/>
                </a:lnTo>
                <a:lnTo>
                  <a:pt x="211098" y="242997"/>
                </a:lnTo>
                <a:lnTo>
                  <a:pt x="220827" y="241015"/>
                </a:lnTo>
                <a:lnTo>
                  <a:pt x="258108" y="229769"/>
                </a:lnTo>
                <a:lnTo>
                  <a:pt x="264444" y="226899"/>
                </a:lnTo>
                <a:lnTo>
                  <a:pt x="411103" y="226899"/>
                </a:lnTo>
                <a:lnTo>
                  <a:pt x="411031" y="138353"/>
                </a:lnTo>
                <a:lnTo>
                  <a:pt x="410438" y="120212"/>
                </a:lnTo>
                <a:lnTo>
                  <a:pt x="408439" y="102372"/>
                </a:lnTo>
                <a:lnTo>
                  <a:pt x="406199" y="92076"/>
                </a:lnTo>
                <a:close/>
              </a:path>
              <a:path w="412750" h="412750" extrusionOk="0">
                <a:moveTo>
                  <a:pt x="412290" y="344056"/>
                </a:moveTo>
                <a:lnTo>
                  <a:pt x="276494" y="344056"/>
                </a:lnTo>
                <a:lnTo>
                  <a:pt x="279704" y="358781"/>
                </a:lnTo>
                <a:lnTo>
                  <a:pt x="308835" y="397190"/>
                </a:lnTo>
                <a:lnTo>
                  <a:pt x="349132" y="405650"/>
                </a:lnTo>
                <a:lnTo>
                  <a:pt x="363698" y="404844"/>
                </a:lnTo>
                <a:lnTo>
                  <a:pt x="403380" y="385529"/>
                </a:lnTo>
                <a:lnTo>
                  <a:pt x="412498" y="355050"/>
                </a:lnTo>
                <a:lnTo>
                  <a:pt x="412498" y="350100"/>
                </a:lnTo>
                <a:lnTo>
                  <a:pt x="412290" y="344056"/>
                </a:lnTo>
                <a:close/>
              </a:path>
              <a:path w="412750" h="412750" extrusionOk="0">
                <a:moveTo>
                  <a:pt x="411103" y="226899"/>
                </a:moveTo>
                <a:lnTo>
                  <a:pt x="264444" y="226899"/>
                </a:lnTo>
                <a:lnTo>
                  <a:pt x="264695" y="228985"/>
                </a:lnTo>
                <a:lnTo>
                  <a:pt x="264808" y="231423"/>
                </a:lnTo>
                <a:lnTo>
                  <a:pt x="264877" y="232414"/>
                </a:lnTo>
                <a:lnTo>
                  <a:pt x="264982" y="247662"/>
                </a:lnTo>
                <a:lnTo>
                  <a:pt x="264033" y="264104"/>
                </a:lnTo>
                <a:lnTo>
                  <a:pt x="248122" y="302855"/>
                </a:lnTo>
                <a:lnTo>
                  <a:pt x="210392" y="319254"/>
                </a:lnTo>
                <a:lnTo>
                  <a:pt x="192446" y="320346"/>
                </a:lnTo>
                <a:lnTo>
                  <a:pt x="411144" y="320346"/>
                </a:lnTo>
                <a:lnTo>
                  <a:pt x="411103" y="226899"/>
                </a:lnTo>
                <a:close/>
              </a:path>
              <a:path w="412750" h="412750" extrusionOk="0">
                <a:moveTo>
                  <a:pt x="217275" y="0"/>
                </a:moveTo>
                <a:lnTo>
                  <a:pt x="178042" y="1760"/>
                </a:lnTo>
                <a:lnTo>
                  <a:pt x="111089" y="15844"/>
                </a:lnTo>
                <a:lnTo>
                  <a:pt x="60751" y="43163"/>
                </a:lnTo>
                <a:lnTo>
                  <a:pt x="34908" y="78670"/>
                </a:lnTo>
                <a:lnTo>
                  <a:pt x="31676" y="99176"/>
                </a:lnTo>
                <a:lnTo>
                  <a:pt x="32474" y="108410"/>
                </a:lnTo>
                <a:lnTo>
                  <a:pt x="58210" y="142720"/>
                </a:lnTo>
                <a:lnTo>
                  <a:pt x="74033" y="146219"/>
                </a:lnTo>
                <a:lnTo>
                  <a:pt x="90267" y="144448"/>
                </a:lnTo>
                <a:lnTo>
                  <a:pt x="106919" y="139139"/>
                </a:lnTo>
                <a:lnTo>
                  <a:pt x="123999" y="130295"/>
                </a:lnTo>
                <a:lnTo>
                  <a:pt x="141520" y="117923"/>
                </a:lnTo>
                <a:lnTo>
                  <a:pt x="148204" y="112482"/>
                </a:lnTo>
                <a:lnTo>
                  <a:pt x="153092" y="108700"/>
                </a:lnTo>
                <a:lnTo>
                  <a:pt x="190187" y="94048"/>
                </a:lnTo>
                <a:lnTo>
                  <a:pt x="216583" y="92076"/>
                </a:lnTo>
                <a:lnTo>
                  <a:pt x="406199" y="92076"/>
                </a:lnTo>
                <a:lnTo>
                  <a:pt x="405103" y="87036"/>
                </a:lnTo>
                <a:lnTo>
                  <a:pt x="385802" y="52207"/>
                </a:lnTo>
                <a:lnTo>
                  <a:pt x="351205" y="25270"/>
                </a:lnTo>
                <a:lnTo>
                  <a:pt x="303006" y="8556"/>
                </a:lnTo>
                <a:lnTo>
                  <a:pt x="262454" y="2139"/>
                </a:lnTo>
                <a:lnTo>
                  <a:pt x="240440" y="534"/>
                </a:lnTo>
                <a:lnTo>
                  <a:pt x="21727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1" name="Google Shape;551;p4"/>
          <p:cNvSpPr/>
          <p:nvPr/>
        </p:nvSpPr>
        <p:spPr>
          <a:xfrm>
            <a:off x="3747224" y="689500"/>
            <a:ext cx="296545" cy="401955"/>
          </a:xfrm>
          <a:custGeom>
            <a:avLst/>
            <a:gdLst/>
            <a:ahLst/>
            <a:cxnLst/>
            <a:rect l="l" t="t" r="r" b="b"/>
            <a:pathLst>
              <a:path w="296545" h="401955" extrusionOk="0">
                <a:moveTo>
                  <a:pt x="68165" y="2902"/>
                </a:moveTo>
                <a:lnTo>
                  <a:pt x="27779" y="13689"/>
                </a:lnTo>
                <a:lnTo>
                  <a:pt x="4471" y="45276"/>
                </a:lnTo>
                <a:lnTo>
                  <a:pt x="0" y="321753"/>
                </a:lnTo>
                <a:lnTo>
                  <a:pt x="1263" y="339200"/>
                </a:lnTo>
                <a:lnTo>
                  <a:pt x="20129" y="379980"/>
                </a:lnTo>
                <a:lnTo>
                  <a:pt x="58399" y="400093"/>
                </a:lnTo>
                <a:lnTo>
                  <a:pt x="74724" y="401441"/>
                </a:lnTo>
                <a:lnTo>
                  <a:pt x="90897" y="400114"/>
                </a:lnTo>
                <a:lnTo>
                  <a:pt x="129118" y="380306"/>
                </a:lnTo>
                <a:lnTo>
                  <a:pt x="148152" y="340679"/>
                </a:lnTo>
                <a:lnTo>
                  <a:pt x="149423" y="323889"/>
                </a:lnTo>
                <a:lnTo>
                  <a:pt x="149423" y="237165"/>
                </a:lnTo>
                <a:lnTo>
                  <a:pt x="150409" y="218562"/>
                </a:lnTo>
                <a:lnTo>
                  <a:pt x="165255" y="177531"/>
                </a:lnTo>
                <a:lnTo>
                  <a:pt x="203948" y="152591"/>
                </a:lnTo>
                <a:lnTo>
                  <a:pt x="241805" y="140790"/>
                </a:lnTo>
                <a:lnTo>
                  <a:pt x="257272" y="134154"/>
                </a:lnTo>
                <a:lnTo>
                  <a:pt x="269870" y="126636"/>
                </a:lnTo>
                <a:lnTo>
                  <a:pt x="279597" y="118237"/>
                </a:lnTo>
                <a:lnTo>
                  <a:pt x="286806" y="108545"/>
                </a:lnTo>
                <a:lnTo>
                  <a:pt x="287066" y="107971"/>
                </a:lnTo>
                <a:lnTo>
                  <a:pt x="137386" y="107971"/>
                </a:lnTo>
                <a:lnTo>
                  <a:pt x="137386" y="75402"/>
                </a:lnTo>
                <a:lnTo>
                  <a:pt x="127802" y="30829"/>
                </a:lnTo>
                <a:lnTo>
                  <a:pt x="84606" y="4004"/>
                </a:lnTo>
                <a:lnTo>
                  <a:pt x="68165" y="2902"/>
                </a:lnTo>
                <a:close/>
              </a:path>
              <a:path w="296545" h="401955" extrusionOk="0">
                <a:moveTo>
                  <a:pt x="237567" y="0"/>
                </a:moveTo>
                <a:lnTo>
                  <a:pt x="192836" y="14805"/>
                </a:lnTo>
                <a:lnTo>
                  <a:pt x="157179" y="59968"/>
                </a:lnTo>
                <a:lnTo>
                  <a:pt x="137386" y="107971"/>
                </a:lnTo>
                <a:lnTo>
                  <a:pt x="287066" y="107971"/>
                </a:lnTo>
                <a:lnTo>
                  <a:pt x="291958" y="97181"/>
                </a:lnTo>
                <a:lnTo>
                  <a:pt x="295051" y="84134"/>
                </a:lnTo>
                <a:lnTo>
                  <a:pt x="296083" y="69396"/>
                </a:lnTo>
                <a:lnTo>
                  <a:pt x="295116" y="53990"/>
                </a:lnTo>
                <a:lnTo>
                  <a:pt x="280602" y="18407"/>
                </a:lnTo>
                <a:lnTo>
                  <a:pt x="237567"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2" name="Google Shape;552;p4"/>
          <p:cNvSpPr/>
          <p:nvPr/>
        </p:nvSpPr>
        <p:spPr>
          <a:xfrm>
            <a:off x="4065262" y="689550"/>
            <a:ext cx="403860" cy="401955"/>
          </a:xfrm>
          <a:custGeom>
            <a:avLst/>
            <a:gdLst/>
            <a:ahLst/>
            <a:cxnLst/>
            <a:rect l="l" t="t" r="r" b="b"/>
            <a:pathLst>
              <a:path w="403860" h="401955" extrusionOk="0">
                <a:moveTo>
                  <a:pt x="67461" y="2776"/>
                </a:moveTo>
                <a:lnTo>
                  <a:pt x="26818" y="13325"/>
                </a:lnTo>
                <a:lnTo>
                  <a:pt x="4306" y="44741"/>
                </a:lnTo>
                <a:lnTo>
                  <a:pt x="0" y="76759"/>
                </a:lnTo>
                <a:lnTo>
                  <a:pt x="0" y="321653"/>
                </a:lnTo>
                <a:lnTo>
                  <a:pt x="11147" y="368486"/>
                </a:lnTo>
                <a:lnTo>
                  <a:pt x="43244" y="396050"/>
                </a:lnTo>
                <a:lnTo>
                  <a:pt x="74045" y="401390"/>
                </a:lnTo>
                <a:lnTo>
                  <a:pt x="90136" y="400036"/>
                </a:lnTo>
                <a:lnTo>
                  <a:pt x="128251" y="380118"/>
                </a:lnTo>
                <a:lnTo>
                  <a:pt x="147440" y="340474"/>
                </a:lnTo>
                <a:lnTo>
                  <a:pt x="148783" y="195009"/>
                </a:lnTo>
                <a:lnTo>
                  <a:pt x="149581" y="178000"/>
                </a:lnTo>
                <a:lnTo>
                  <a:pt x="162478" y="138002"/>
                </a:lnTo>
                <a:lnTo>
                  <a:pt x="204471" y="118928"/>
                </a:lnTo>
                <a:lnTo>
                  <a:pt x="400505" y="118928"/>
                </a:lnTo>
                <a:lnTo>
                  <a:pt x="400071" y="114982"/>
                </a:lnTo>
                <a:lnTo>
                  <a:pt x="397838" y="102135"/>
                </a:lnTo>
                <a:lnTo>
                  <a:pt x="394902" y="90130"/>
                </a:lnTo>
                <a:lnTo>
                  <a:pt x="391280" y="78966"/>
                </a:lnTo>
                <a:lnTo>
                  <a:pt x="388902" y="73241"/>
                </a:lnTo>
                <a:lnTo>
                  <a:pt x="135991" y="73241"/>
                </a:lnTo>
                <a:lnTo>
                  <a:pt x="134595" y="57091"/>
                </a:lnTo>
                <a:lnTo>
                  <a:pt x="117759" y="20895"/>
                </a:lnTo>
                <a:lnTo>
                  <a:pt x="82883" y="3908"/>
                </a:lnTo>
                <a:lnTo>
                  <a:pt x="67461" y="2776"/>
                </a:lnTo>
                <a:close/>
              </a:path>
              <a:path w="403860" h="401955" extrusionOk="0">
                <a:moveTo>
                  <a:pt x="400505" y="118928"/>
                </a:moveTo>
                <a:lnTo>
                  <a:pt x="204471" y="118928"/>
                </a:lnTo>
                <a:lnTo>
                  <a:pt x="217400" y="119951"/>
                </a:lnTo>
                <a:lnTo>
                  <a:pt x="228266" y="123026"/>
                </a:lnTo>
                <a:lnTo>
                  <a:pt x="252270" y="158654"/>
                </a:lnTo>
                <a:lnTo>
                  <a:pt x="255108" y="316061"/>
                </a:lnTo>
                <a:lnTo>
                  <a:pt x="256325" y="335538"/>
                </a:lnTo>
                <a:lnTo>
                  <a:pt x="274559" y="379389"/>
                </a:lnTo>
                <a:lnTo>
                  <a:pt x="313343" y="400015"/>
                </a:lnTo>
                <a:lnTo>
                  <a:pt x="330511" y="401390"/>
                </a:lnTo>
                <a:lnTo>
                  <a:pt x="347476" y="400036"/>
                </a:lnTo>
                <a:lnTo>
                  <a:pt x="385269" y="379728"/>
                </a:lnTo>
                <a:lnTo>
                  <a:pt x="402688" y="335807"/>
                </a:lnTo>
                <a:lnTo>
                  <a:pt x="403853" y="316061"/>
                </a:lnTo>
                <a:lnTo>
                  <a:pt x="403853" y="195009"/>
                </a:lnTo>
                <a:lnTo>
                  <a:pt x="403614" y="169960"/>
                </a:lnTo>
                <a:lnTo>
                  <a:pt x="402900" y="148267"/>
                </a:lnTo>
                <a:lnTo>
                  <a:pt x="401717" y="129939"/>
                </a:lnTo>
                <a:lnTo>
                  <a:pt x="400505" y="118928"/>
                </a:lnTo>
                <a:close/>
              </a:path>
              <a:path w="403860" h="401955" extrusionOk="0">
                <a:moveTo>
                  <a:pt x="267836" y="0"/>
                </a:moveTo>
                <a:lnTo>
                  <a:pt x="226238" y="4455"/>
                </a:lnTo>
                <a:lnTo>
                  <a:pt x="175405" y="27986"/>
                </a:lnTo>
                <a:lnTo>
                  <a:pt x="147954" y="55707"/>
                </a:lnTo>
                <a:lnTo>
                  <a:pt x="135991" y="73241"/>
                </a:lnTo>
                <a:lnTo>
                  <a:pt x="388902" y="73241"/>
                </a:lnTo>
                <a:lnTo>
                  <a:pt x="367611" y="39460"/>
                </a:lnTo>
                <a:lnTo>
                  <a:pt x="324324" y="10023"/>
                </a:lnTo>
                <a:lnTo>
                  <a:pt x="26783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3" name="Google Shape;553;p4"/>
          <p:cNvSpPr/>
          <p:nvPr/>
        </p:nvSpPr>
        <p:spPr>
          <a:xfrm>
            <a:off x="4546865" y="527088"/>
            <a:ext cx="150495" cy="563880"/>
          </a:xfrm>
          <a:custGeom>
            <a:avLst/>
            <a:gdLst/>
            <a:ahLst/>
            <a:cxnLst/>
            <a:rect l="l" t="t" r="r" b="b"/>
            <a:pathLst>
              <a:path w="150495" h="563880" extrusionOk="0">
                <a:moveTo>
                  <a:pt x="75314" y="0"/>
                </a:moveTo>
                <a:lnTo>
                  <a:pt x="38307" y="11709"/>
                </a:lnTo>
                <a:lnTo>
                  <a:pt x="12880" y="43693"/>
                </a:lnTo>
                <a:lnTo>
                  <a:pt x="7890" y="70439"/>
                </a:lnTo>
                <a:lnTo>
                  <a:pt x="9138" y="84082"/>
                </a:lnTo>
                <a:lnTo>
                  <a:pt x="27831" y="119267"/>
                </a:lnTo>
                <a:lnTo>
                  <a:pt x="62055" y="138483"/>
                </a:lnTo>
                <a:lnTo>
                  <a:pt x="75314" y="139761"/>
                </a:lnTo>
                <a:lnTo>
                  <a:pt x="88809" y="138483"/>
                </a:lnTo>
                <a:lnTo>
                  <a:pt x="123225" y="119430"/>
                </a:lnTo>
                <a:lnTo>
                  <a:pt x="141920" y="84250"/>
                </a:lnTo>
                <a:lnTo>
                  <a:pt x="143166" y="70439"/>
                </a:lnTo>
                <a:lnTo>
                  <a:pt x="141920" y="56424"/>
                </a:lnTo>
                <a:lnTo>
                  <a:pt x="123225" y="20682"/>
                </a:lnTo>
                <a:lnTo>
                  <a:pt x="88789" y="1289"/>
                </a:lnTo>
                <a:lnTo>
                  <a:pt x="75314" y="0"/>
                </a:lnTo>
                <a:close/>
              </a:path>
              <a:path w="150495" h="563880" extrusionOk="0">
                <a:moveTo>
                  <a:pt x="75314" y="165971"/>
                </a:moveTo>
                <a:lnTo>
                  <a:pt x="31324" y="178116"/>
                </a:lnTo>
                <a:lnTo>
                  <a:pt x="5055" y="212849"/>
                </a:lnTo>
                <a:lnTo>
                  <a:pt x="0" y="245596"/>
                </a:lnTo>
                <a:lnTo>
                  <a:pt x="0" y="484169"/>
                </a:lnTo>
                <a:lnTo>
                  <a:pt x="11391" y="530725"/>
                </a:lnTo>
                <a:lnTo>
                  <a:pt x="44178" y="558471"/>
                </a:lnTo>
                <a:lnTo>
                  <a:pt x="75314" y="563857"/>
                </a:lnTo>
                <a:lnTo>
                  <a:pt x="91523" y="562530"/>
                </a:lnTo>
                <a:lnTo>
                  <a:pt x="129734" y="542747"/>
                </a:lnTo>
                <a:lnTo>
                  <a:pt x="148819" y="503100"/>
                </a:lnTo>
                <a:lnTo>
                  <a:pt x="150089" y="486318"/>
                </a:lnTo>
                <a:lnTo>
                  <a:pt x="150089" y="243498"/>
                </a:lnTo>
                <a:lnTo>
                  <a:pt x="138740" y="198474"/>
                </a:lnTo>
                <a:lnTo>
                  <a:pt x="106223" y="171242"/>
                </a:lnTo>
                <a:lnTo>
                  <a:pt x="75314" y="16597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4" name="Google Shape;554;p4"/>
          <p:cNvSpPr/>
          <p:nvPr/>
        </p:nvSpPr>
        <p:spPr>
          <a:xfrm>
            <a:off x="4778135" y="689550"/>
            <a:ext cx="403860" cy="401955"/>
          </a:xfrm>
          <a:custGeom>
            <a:avLst/>
            <a:gdLst/>
            <a:ahLst/>
            <a:cxnLst/>
            <a:rect l="l" t="t" r="r" b="b"/>
            <a:pathLst>
              <a:path w="403860" h="401955" extrusionOk="0">
                <a:moveTo>
                  <a:pt x="67424" y="2852"/>
                </a:moveTo>
                <a:lnTo>
                  <a:pt x="26784" y="13337"/>
                </a:lnTo>
                <a:lnTo>
                  <a:pt x="4286" y="44755"/>
                </a:lnTo>
                <a:lnTo>
                  <a:pt x="0" y="76759"/>
                </a:lnTo>
                <a:lnTo>
                  <a:pt x="0" y="321703"/>
                </a:lnTo>
                <a:lnTo>
                  <a:pt x="11115" y="368487"/>
                </a:lnTo>
                <a:lnTo>
                  <a:pt x="43215" y="396050"/>
                </a:lnTo>
                <a:lnTo>
                  <a:pt x="73995" y="401390"/>
                </a:lnTo>
                <a:lnTo>
                  <a:pt x="90101" y="400036"/>
                </a:lnTo>
                <a:lnTo>
                  <a:pt x="128188" y="380118"/>
                </a:lnTo>
                <a:lnTo>
                  <a:pt x="147404" y="340474"/>
                </a:lnTo>
                <a:lnTo>
                  <a:pt x="148749" y="195009"/>
                </a:lnTo>
                <a:lnTo>
                  <a:pt x="149542" y="178032"/>
                </a:lnTo>
                <a:lnTo>
                  <a:pt x="162466" y="138014"/>
                </a:lnTo>
                <a:lnTo>
                  <a:pt x="204471" y="118928"/>
                </a:lnTo>
                <a:lnTo>
                  <a:pt x="400458" y="118928"/>
                </a:lnTo>
                <a:lnTo>
                  <a:pt x="400021" y="114982"/>
                </a:lnTo>
                <a:lnTo>
                  <a:pt x="397797" y="102135"/>
                </a:lnTo>
                <a:lnTo>
                  <a:pt x="394864" y="90130"/>
                </a:lnTo>
                <a:lnTo>
                  <a:pt x="391237" y="78966"/>
                </a:lnTo>
                <a:lnTo>
                  <a:pt x="388848"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4" y="119957"/>
                </a:lnTo>
                <a:lnTo>
                  <a:pt x="228227" y="123040"/>
                </a:lnTo>
                <a:lnTo>
                  <a:pt x="252235" y="158663"/>
                </a:lnTo>
                <a:lnTo>
                  <a:pt x="255070" y="316061"/>
                </a:lnTo>
                <a:lnTo>
                  <a:pt x="256286" y="335544"/>
                </a:lnTo>
                <a:lnTo>
                  <a:pt x="274508" y="379389"/>
                </a:lnTo>
                <a:lnTo>
                  <a:pt x="313311" y="400015"/>
                </a:lnTo>
                <a:lnTo>
                  <a:pt x="330498" y="401390"/>
                </a:lnTo>
                <a:lnTo>
                  <a:pt x="347460" y="400036"/>
                </a:lnTo>
                <a:lnTo>
                  <a:pt x="385244" y="379728"/>
                </a:lnTo>
                <a:lnTo>
                  <a:pt x="402642" y="335828"/>
                </a:lnTo>
                <a:lnTo>
                  <a:pt x="403803" y="316061"/>
                </a:lnTo>
                <a:lnTo>
                  <a:pt x="403803" y="195009"/>
                </a:lnTo>
                <a:lnTo>
                  <a:pt x="403567" y="169961"/>
                </a:lnTo>
                <a:lnTo>
                  <a:pt x="402859" y="148272"/>
                </a:lnTo>
                <a:lnTo>
                  <a:pt x="401677" y="129944"/>
                </a:lnTo>
                <a:lnTo>
                  <a:pt x="400458" y="118928"/>
                </a:lnTo>
                <a:close/>
              </a:path>
              <a:path w="403860" h="401955" extrusionOk="0">
                <a:moveTo>
                  <a:pt x="267786" y="0"/>
                </a:moveTo>
                <a:lnTo>
                  <a:pt x="226196" y="4460"/>
                </a:lnTo>
                <a:lnTo>
                  <a:pt x="175377" y="28023"/>
                </a:lnTo>
                <a:lnTo>
                  <a:pt x="147919" y="55715"/>
                </a:lnTo>
                <a:lnTo>
                  <a:pt x="135979" y="73241"/>
                </a:lnTo>
                <a:lnTo>
                  <a:pt x="388848" y="73241"/>
                </a:lnTo>
                <a:lnTo>
                  <a:pt x="367567" y="39484"/>
                </a:lnTo>
                <a:lnTo>
                  <a:pt x="324285" y="10039"/>
                </a:lnTo>
                <a:lnTo>
                  <a:pt x="26778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5" name="Google Shape;555;p4"/>
          <p:cNvSpPr/>
          <p:nvPr/>
        </p:nvSpPr>
        <p:spPr>
          <a:xfrm>
            <a:off x="5238647" y="689551"/>
            <a:ext cx="414655" cy="551180"/>
          </a:xfrm>
          <a:custGeom>
            <a:avLst/>
            <a:gdLst/>
            <a:ahLst/>
            <a:cxnLst/>
            <a:rect l="l" t="t" r="r" b="b"/>
            <a:pathLst>
              <a:path w="414654" h="551180" extrusionOk="0">
                <a:moveTo>
                  <a:pt x="72324" y="404544"/>
                </a:moveTo>
                <a:lnTo>
                  <a:pt x="64044" y="404544"/>
                </a:lnTo>
                <a:lnTo>
                  <a:pt x="52736" y="405479"/>
                </a:lnTo>
                <a:lnTo>
                  <a:pt x="19245" y="427650"/>
                </a:lnTo>
                <a:lnTo>
                  <a:pt x="11044" y="458687"/>
                </a:lnTo>
                <a:lnTo>
                  <a:pt x="14133" y="478670"/>
                </a:lnTo>
                <a:lnTo>
                  <a:pt x="38842" y="512203"/>
                </a:lnTo>
                <a:lnTo>
                  <a:pt x="87346" y="536659"/>
                </a:lnTo>
                <a:lnTo>
                  <a:pt x="154382" y="549140"/>
                </a:lnTo>
                <a:lnTo>
                  <a:pt x="194532" y="550701"/>
                </a:lnTo>
                <a:lnTo>
                  <a:pt x="246562" y="547802"/>
                </a:lnTo>
                <a:lnTo>
                  <a:pt x="291515" y="539108"/>
                </a:lnTo>
                <a:lnTo>
                  <a:pt x="329372" y="524626"/>
                </a:lnTo>
                <a:lnTo>
                  <a:pt x="383901" y="478136"/>
                </a:lnTo>
                <a:lnTo>
                  <a:pt x="396024" y="455119"/>
                </a:lnTo>
                <a:lnTo>
                  <a:pt x="197962" y="455119"/>
                </a:lnTo>
                <a:lnTo>
                  <a:pt x="188148" y="454742"/>
                </a:lnTo>
                <a:lnTo>
                  <a:pt x="141724" y="440548"/>
                </a:lnTo>
                <a:lnTo>
                  <a:pt x="110620" y="420833"/>
                </a:lnTo>
                <a:lnTo>
                  <a:pt x="102337" y="415870"/>
                </a:lnTo>
                <a:lnTo>
                  <a:pt x="94971" y="411970"/>
                </a:lnTo>
                <a:lnTo>
                  <a:pt x="88520" y="409130"/>
                </a:lnTo>
                <a:lnTo>
                  <a:pt x="80454" y="406039"/>
                </a:lnTo>
                <a:lnTo>
                  <a:pt x="72324" y="404544"/>
                </a:lnTo>
                <a:close/>
              </a:path>
              <a:path w="414654" h="551180" extrusionOk="0">
                <a:moveTo>
                  <a:pt x="414508" y="340462"/>
                </a:moveTo>
                <a:lnTo>
                  <a:pt x="271279" y="340462"/>
                </a:lnTo>
                <a:lnTo>
                  <a:pt x="271279" y="382593"/>
                </a:lnTo>
                <a:lnTo>
                  <a:pt x="270142" y="399521"/>
                </a:lnTo>
                <a:lnTo>
                  <a:pt x="253035" y="436912"/>
                </a:lnTo>
                <a:lnTo>
                  <a:pt x="215208" y="453991"/>
                </a:lnTo>
                <a:lnTo>
                  <a:pt x="197962" y="455119"/>
                </a:lnTo>
                <a:lnTo>
                  <a:pt x="396024" y="455119"/>
                </a:lnTo>
                <a:lnTo>
                  <a:pt x="400900" y="445860"/>
                </a:lnTo>
                <a:lnTo>
                  <a:pt x="411105" y="407526"/>
                </a:lnTo>
                <a:lnTo>
                  <a:pt x="414467" y="363672"/>
                </a:lnTo>
                <a:lnTo>
                  <a:pt x="414508" y="340462"/>
                </a:lnTo>
                <a:close/>
              </a:path>
              <a:path w="414654" h="551180" extrusionOk="0">
                <a:moveTo>
                  <a:pt x="159727" y="0"/>
                </a:moveTo>
                <a:lnTo>
                  <a:pt x="94373" y="13026"/>
                </a:lnTo>
                <a:lnTo>
                  <a:pt x="43575" y="52145"/>
                </a:lnTo>
                <a:lnTo>
                  <a:pt x="10893" y="113278"/>
                </a:lnTo>
                <a:lnTo>
                  <a:pt x="2723" y="150499"/>
                </a:lnTo>
                <a:lnTo>
                  <a:pt x="0" y="192157"/>
                </a:lnTo>
                <a:lnTo>
                  <a:pt x="2851" y="231849"/>
                </a:lnTo>
                <a:lnTo>
                  <a:pt x="25666" y="298751"/>
                </a:lnTo>
                <a:lnTo>
                  <a:pt x="70326" y="347966"/>
                </a:lnTo>
                <a:lnTo>
                  <a:pt x="131005" y="373094"/>
                </a:lnTo>
                <a:lnTo>
                  <a:pt x="166989" y="376235"/>
                </a:lnTo>
                <a:lnTo>
                  <a:pt x="183218" y="375674"/>
                </a:lnTo>
                <a:lnTo>
                  <a:pt x="226409" y="367352"/>
                </a:lnTo>
                <a:lnTo>
                  <a:pt x="261381" y="348915"/>
                </a:lnTo>
                <a:lnTo>
                  <a:pt x="271279" y="340462"/>
                </a:lnTo>
                <a:lnTo>
                  <a:pt x="414508" y="340462"/>
                </a:lnTo>
                <a:lnTo>
                  <a:pt x="414508" y="270362"/>
                </a:lnTo>
                <a:lnTo>
                  <a:pt x="207939" y="270362"/>
                </a:lnTo>
                <a:lnTo>
                  <a:pt x="193756" y="269113"/>
                </a:lnTo>
                <a:lnTo>
                  <a:pt x="155884" y="239150"/>
                </a:lnTo>
                <a:lnTo>
                  <a:pt x="147402" y="192157"/>
                </a:lnTo>
                <a:lnTo>
                  <a:pt x="147352" y="189657"/>
                </a:lnTo>
                <a:lnTo>
                  <a:pt x="148292" y="172256"/>
                </a:lnTo>
                <a:lnTo>
                  <a:pt x="162880" y="131669"/>
                </a:lnTo>
                <a:lnTo>
                  <a:pt x="207939" y="111477"/>
                </a:lnTo>
                <a:lnTo>
                  <a:pt x="414508" y="111477"/>
                </a:lnTo>
                <a:lnTo>
                  <a:pt x="414508" y="83168"/>
                </a:lnTo>
                <a:lnTo>
                  <a:pt x="413520" y="63517"/>
                </a:lnTo>
                <a:lnTo>
                  <a:pt x="412552" y="58025"/>
                </a:lnTo>
                <a:lnTo>
                  <a:pt x="283342" y="58025"/>
                </a:lnTo>
                <a:lnTo>
                  <a:pt x="272241" y="44263"/>
                </a:lnTo>
                <a:lnTo>
                  <a:pt x="231712" y="14299"/>
                </a:lnTo>
                <a:lnTo>
                  <a:pt x="179735" y="887"/>
                </a:lnTo>
                <a:lnTo>
                  <a:pt x="159727" y="0"/>
                </a:lnTo>
                <a:close/>
              </a:path>
              <a:path w="414654" h="551180" extrusionOk="0">
                <a:moveTo>
                  <a:pt x="414508" y="111477"/>
                </a:moveTo>
                <a:lnTo>
                  <a:pt x="207939" y="111477"/>
                </a:lnTo>
                <a:lnTo>
                  <a:pt x="221951" y="112759"/>
                </a:lnTo>
                <a:lnTo>
                  <a:pt x="234305" y="116605"/>
                </a:lnTo>
                <a:lnTo>
                  <a:pt x="266473" y="156670"/>
                </a:lnTo>
                <a:lnTo>
                  <a:pt x="270588" y="189657"/>
                </a:lnTo>
                <a:lnTo>
                  <a:pt x="269635" y="208883"/>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70" y="3303"/>
                </a:lnTo>
                <a:lnTo>
                  <a:pt x="348077" y="2085"/>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6" name="Google Shape;556;p4"/>
          <p:cNvSpPr/>
          <p:nvPr/>
        </p:nvSpPr>
        <p:spPr>
          <a:xfrm>
            <a:off x="1350067" y="1218694"/>
            <a:ext cx="208203" cy="23882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7" name="Google Shape;557;p4"/>
          <p:cNvSpPr/>
          <p:nvPr/>
        </p:nvSpPr>
        <p:spPr>
          <a:xfrm>
            <a:off x="1622354" y="1287525"/>
            <a:ext cx="144259" cy="17471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8" name="Google Shape;558;p4"/>
          <p:cNvSpPr/>
          <p:nvPr/>
        </p:nvSpPr>
        <p:spPr>
          <a:xfrm>
            <a:off x="1833378" y="1287528"/>
            <a:ext cx="175433" cy="17472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9" name="Google Shape;559;p4"/>
          <p:cNvSpPr/>
          <p:nvPr/>
        </p:nvSpPr>
        <p:spPr>
          <a:xfrm>
            <a:off x="2080612" y="1287520"/>
            <a:ext cx="147212" cy="17003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0" name="Google Shape;560;p4"/>
          <p:cNvSpPr/>
          <p:nvPr/>
        </p:nvSpPr>
        <p:spPr>
          <a:xfrm>
            <a:off x="2287952" y="1287508"/>
            <a:ext cx="180107" cy="172882"/>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1" name="Google Shape;561;p4"/>
          <p:cNvSpPr/>
          <p:nvPr/>
        </p:nvSpPr>
        <p:spPr>
          <a:xfrm>
            <a:off x="2538534" y="1202342"/>
            <a:ext cx="92710" cy="259079"/>
          </a:xfrm>
          <a:custGeom>
            <a:avLst/>
            <a:gdLst/>
            <a:ahLst/>
            <a:cxnLst/>
            <a:rect l="l" t="t" r="r" b="b"/>
            <a:pathLst>
              <a:path w="92710" h="259080" extrusionOk="0">
                <a:moveTo>
                  <a:pt x="77099" y="0"/>
                </a:moveTo>
                <a:lnTo>
                  <a:pt x="64986" y="0"/>
                </a:lnTo>
                <a:lnTo>
                  <a:pt x="60023" y="2311"/>
                </a:lnTo>
                <a:lnTo>
                  <a:pt x="51730" y="11522"/>
                </a:lnTo>
                <a:lnTo>
                  <a:pt x="49657" y="16900"/>
                </a:lnTo>
                <a:lnTo>
                  <a:pt x="49657" y="28912"/>
                </a:lnTo>
                <a:lnTo>
                  <a:pt x="51730" y="34101"/>
                </a:lnTo>
                <a:lnTo>
                  <a:pt x="60023" y="43198"/>
                </a:lnTo>
                <a:lnTo>
                  <a:pt x="64986" y="45460"/>
                </a:lnTo>
                <a:lnTo>
                  <a:pt x="76873" y="45460"/>
                </a:lnTo>
                <a:lnTo>
                  <a:pt x="82024" y="43073"/>
                </a:lnTo>
                <a:lnTo>
                  <a:pt x="90330" y="33536"/>
                </a:lnTo>
                <a:lnTo>
                  <a:pt x="92416" y="27957"/>
                </a:lnTo>
                <a:lnTo>
                  <a:pt x="92416" y="15831"/>
                </a:lnTo>
                <a:lnTo>
                  <a:pt x="90380" y="10818"/>
                </a:lnTo>
                <a:lnTo>
                  <a:pt x="82326" y="2186"/>
                </a:lnTo>
                <a:lnTo>
                  <a:pt x="77099" y="0"/>
                </a:lnTo>
                <a:close/>
              </a:path>
              <a:path w="92710" h="259080" extrusionOk="0">
                <a:moveTo>
                  <a:pt x="68818" y="104377"/>
                </a:moveTo>
                <a:lnTo>
                  <a:pt x="25544" y="104377"/>
                </a:lnTo>
                <a:lnTo>
                  <a:pt x="29766" y="105420"/>
                </a:lnTo>
                <a:lnTo>
                  <a:pt x="31904" y="107594"/>
                </a:lnTo>
                <a:lnTo>
                  <a:pt x="33913" y="109567"/>
                </a:lnTo>
                <a:lnTo>
                  <a:pt x="34943" y="113764"/>
                </a:lnTo>
                <a:lnTo>
                  <a:pt x="34943" y="123187"/>
                </a:lnTo>
                <a:lnTo>
                  <a:pt x="13306" y="215767"/>
                </a:lnTo>
                <a:lnTo>
                  <a:pt x="12225" y="220315"/>
                </a:lnTo>
                <a:lnTo>
                  <a:pt x="11547" y="223557"/>
                </a:lnTo>
                <a:lnTo>
                  <a:pt x="11120" y="226372"/>
                </a:lnTo>
                <a:lnTo>
                  <a:pt x="10655" y="229174"/>
                </a:lnTo>
                <a:lnTo>
                  <a:pt x="10454" y="231888"/>
                </a:lnTo>
                <a:lnTo>
                  <a:pt x="10454" y="241312"/>
                </a:lnTo>
                <a:lnTo>
                  <a:pt x="12678" y="247066"/>
                </a:lnTo>
                <a:lnTo>
                  <a:pt x="21649" y="256390"/>
                </a:lnTo>
                <a:lnTo>
                  <a:pt x="28384" y="258739"/>
                </a:lnTo>
                <a:lnTo>
                  <a:pt x="41753" y="258739"/>
                </a:lnTo>
                <a:lnTo>
                  <a:pt x="79784" y="239703"/>
                </a:lnTo>
                <a:lnTo>
                  <a:pt x="55801" y="239703"/>
                </a:lnTo>
                <a:lnTo>
                  <a:pt x="51202" y="238522"/>
                </a:lnTo>
                <a:lnTo>
                  <a:pt x="45498" y="233823"/>
                </a:lnTo>
                <a:lnTo>
                  <a:pt x="44053" y="229425"/>
                </a:lnTo>
                <a:lnTo>
                  <a:pt x="44089" y="220014"/>
                </a:lnTo>
                <a:lnTo>
                  <a:pt x="66129" y="128151"/>
                </a:lnTo>
                <a:lnTo>
                  <a:pt x="67022" y="124683"/>
                </a:lnTo>
                <a:lnTo>
                  <a:pt x="67675" y="121190"/>
                </a:lnTo>
                <a:lnTo>
                  <a:pt x="68580" y="114216"/>
                </a:lnTo>
                <a:lnTo>
                  <a:pt x="68818" y="111464"/>
                </a:lnTo>
                <a:lnTo>
                  <a:pt x="68818" y="104377"/>
                </a:lnTo>
                <a:close/>
              </a:path>
              <a:path w="92710" h="259080" extrusionOk="0">
                <a:moveTo>
                  <a:pt x="80454" y="236851"/>
                </a:moveTo>
                <a:lnTo>
                  <a:pt x="78355" y="237643"/>
                </a:lnTo>
                <a:lnTo>
                  <a:pt x="75302" y="238283"/>
                </a:lnTo>
                <a:lnTo>
                  <a:pt x="67348" y="239414"/>
                </a:lnTo>
                <a:lnTo>
                  <a:pt x="64307" y="239703"/>
                </a:lnTo>
                <a:lnTo>
                  <a:pt x="79784" y="239703"/>
                </a:lnTo>
                <a:lnTo>
                  <a:pt x="80454" y="236851"/>
                </a:lnTo>
                <a:close/>
              </a:path>
              <a:path w="92710" h="259080" extrusionOk="0">
                <a:moveTo>
                  <a:pt x="51768" y="85178"/>
                </a:moveTo>
                <a:lnTo>
                  <a:pt x="38524" y="85178"/>
                </a:lnTo>
                <a:lnTo>
                  <a:pt x="33033" y="86146"/>
                </a:lnTo>
                <a:lnTo>
                  <a:pt x="19111" y="89953"/>
                </a:lnTo>
                <a:lnTo>
                  <a:pt x="11270" y="92893"/>
                </a:lnTo>
                <a:lnTo>
                  <a:pt x="2525" y="96801"/>
                </a:lnTo>
                <a:lnTo>
                  <a:pt x="0" y="107594"/>
                </a:lnTo>
                <a:lnTo>
                  <a:pt x="2110" y="107016"/>
                </a:lnTo>
                <a:lnTo>
                  <a:pt x="5252" y="106338"/>
                </a:lnTo>
                <a:lnTo>
                  <a:pt x="13394" y="104780"/>
                </a:lnTo>
                <a:lnTo>
                  <a:pt x="16686" y="104377"/>
                </a:lnTo>
                <a:lnTo>
                  <a:pt x="68818" y="104377"/>
                </a:lnTo>
                <a:lnTo>
                  <a:pt x="68818" y="102028"/>
                </a:lnTo>
                <a:lnTo>
                  <a:pt x="66745" y="96135"/>
                </a:lnTo>
                <a:lnTo>
                  <a:pt x="58440" y="87377"/>
                </a:lnTo>
                <a:lnTo>
                  <a:pt x="51768" y="8517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2" name="Google Shape;562;p4"/>
          <p:cNvSpPr/>
          <p:nvPr/>
        </p:nvSpPr>
        <p:spPr>
          <a:xfrm>
            <a:off x="2690328" y="1287508"/>
            <a:ext cx="180095" cy="172882"/>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3" name="Google Shape;563;p4"/>
          <p:cNvSpPr/>
          <p:nvPr/>
        </p:nvSpPr>
        <p:spPr>
          <a:xfrm>
            <a:off x="2930472" y="1287518"/>
            <a:ext cx="179579" cy="24475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4" name="Google Shape;564;p4"/>
          <p:cNvSpPr/>
          <p:nvPr/>
        </p:nvSpPr>
        <p:spPr>
          <a:xfrm>
            <a:off x="3244988" y="1196984"/>
            <a:ext cx="231140" cy="335915"/>
          </a:xfrm>
          <a:custGeom>
            <a:avLst/>
            <a:gdLst/>
            <a:ahLst/>
            <a:cxnLst/>
            <a:rect l="l" t="t" r="r" b="b"/>
            <a:pathLst>
              <a:path w="231139" h="335915" extrusionOk="0">
                <a:moveTo>
                  <a:pt x="20455" y="297075"/>
                </a:moveTo>
                <a:lnTo>
                  <a:pt x="11509" y="297075"/>
                </a:lnTo>
                <a:lnTo>
                  <a:pt x="7287" y="298922"/>
                </a:lnTo>
                <a:lnTo>
                  <a:pt x="1457" y="306323"/>
                </a:lnTo>
                <a:lnTo>
                  <a:pt x="0" y="310595"/>
                </a:lnTo>
                <a:lnTo>
                  <a:pt x="0" y="321137"/>
                </a:lnTo>
                <a:lnTo>
                  <a:pt x="2324" y="325874"/>
                </a:lnTo>
                <a:lnTo>
                  <a:pt x="11610" y="333413"/>
                </a:lnTo>
                <a:lnTo>
                  <a:pt x="18885" y="335298"/>
                </a:lnTo>
                <a:lnTo>
                  <a:pt x="28736" y="335298"/>
                </a:lnTo>
                <a:lnTo>
                  <a:pt x="42096" y="333812"/>
                </a:lnTo>
                <a:lnTo>
                  <a:pt x="55264" y="329358"/>
                </a:lnTo>
                <a:lnTo>
                  <a:pt x="68238" y="321940"/>
                </a:lnTo>
                <a:lnTo>
                  <a:pt x="68778" y="321502"/>
                </a:lnTo>
                <a:lnTo>
                  <a:pt x="43600" y="321502"/>
                </a:lnTo>
                <a:lnTo>
                  <a:pt x="38461" y="313083"/>
                </a:lnTo>
                <a:lnTo>
                  <a:pt x="23534" y="297867"/>
                </a:lnTo>
                <a:lnTo>
                  <a:pt x="20455" y="297075"/>
                </a:lnTo>
                <a:close/>
              </a:path>
              <a:path w="231139" h="335915" extrusionOk="0">
                <a:moveTo>
                  <a:pt x="143970" y="111414"/>
                </a:moveTo>
                <a:lnTo>
                  <a:pt x="112633" y="111414"/>
                </a:lnTo>
                <a:lnTo>
                  <a:pt x="81622" y="256842"/>
                </a:lnTo>
                <a:lnTo>
                  <a:pt x="78117" y="271274"/>
                </a:lnTo>
                <a:lnTo>
                  <a:pt x="60913" y="311262"/>
                </a:lnTo>
                <a:lnTo>
                  <a:pt x="43600" y="321502"/>
                </a:lnTo>
                <a:lnTo>
                  <a:pt x="68778" y="321502"/>
                </a:lnTo>
                <a:lnTo>
                  <a:pt x="102040" y="284416"/>
                </a:lnTo>
                <a:lnTo>
                  <a:pt x="114316" y="250446"/>
                </a:lnTo>
                <a:lnTo>
                  <a:pt x="143970" y="111414"/>
                </a:lnTo>
                <a:close/>
              </a:path>
              <a:path w="231139" h="335915" extrusionOk="0">
                <a:moveTo>
                  <a:pt x="189543" y="96097"/>
                </a:moveTo>
                <a:lnTo>
                  <a:pt x="83306" y="96097"/>
                </a:lnTo>
                <a:lnTo>
                  <a:pt x="79763" y="111414"/>
                </a:lnTo>
                <a:lnTo>
                  <a:pt x="185975" y="111414"/>
                </a:lnTo>
                <a:lnTo>
                  <a:pt x="189543" y="96097"/>
                </a:lnTo>
                <a:close/>
              </a:path>
              <a:path w="231139" h="335915" extrusionOk="0">
                <a:moveTo>
                  <a:pt x="212186" y="0"/>
                </a:moveTo>
                <a:lnTo>
                  <a:pt x="202335" y="0"/>
                </a:lnTo>
                <a:lnTo>
                  <a:pt x="195857" y="379"/>
                </a:lnTo>
                <a:lnTo>
                  <a:pt x="156464" y="17915"/>
                </a:lnTo>
                <a:lnTo>
                  <a:pt x="130953" y="49556"/>
                </a:lnTo>
                <a:lnTo>
                  <a:pt x="115724" y="96097"/>
                </a:lnTo>
                <a:lnTo>
                  <a:pt x="147036" y="96097"/>
                </a:lnTo>
                <a:lnTo>
                  <a:pt x="150818" y="78292"/>
                </a:lnTo>
                <a:lnTo>
                  <a:pt x="154502" y="62305"/>
                </a:lnTo>
                <a:lnTo>
                  <a:pt x="171545" y="22595"/>
                </a:lnTo>
                <a:lnTo>
                  <a:pt x="187520" y="13783"/>
                </a:lnTo>
                <a:lnTo>
                  <a:pt x="230936" y="13783"/>
                </a:lnTo>
                <a:lnTo>
                  <a:pt x="228772" y="9386"/>
                </a:lnTo>
                <a:lnTo>
                  <a:pt x="219461" y="1872"/>
                </a:lnTo>
                <a:lnTo>
                  <a:pt x="212186" y="0"/>
                </a:lnTo>
                <a:close/>
              </a:path>
              <a:path w="231139" h="335915" extrusionOk="0">
                <a:moveTo>
                  <a:pt x="230936" y="13783"/>
                </a:moveTo>
                <a:lnTo>
                  <a:pt x="187520" y="13783"/>
                </a:lnTo>
                <a:lnTo>
                  <a:pt x="189556" y="16824"/>
                </a:lnTo>
                <a:lnTo>
                  <a:pt x="191227" y="19576"/>
                </a:lnTo>
                <a:lnTo>
                  <a:pt x="210565" y="38197"/>
                </a:lnTo>
                <a:lnTo>
                  <a:pt x="219913" y="38197"/>
                </a:lnTo>
                <a:lnTo>
                  <a:pt x="224210" y="36363"/>
                </a:lnTo>
                <a:lnTo>
                  <a:pt x="229714" y="28949"/>
                </a:lnTo>
                <a:lnTo>
                  <a:pt x="231109" y="24665"/>
                </a:lnTo>
                <a:lnTo>
                  <a:pt x="231109" y="14135"/>
                </a:lnTo>
                <a:lnTo>
                  <a:pt x="230936" y="13783"/>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5" name="Google Shape;565;p4"/>
          <p:cNvSpPr/>
          <p:nvPr/>
        </p:nvSpPr>
        <p:spPr>
          <a:xfrm>
            <a:off x="3478564" y="1287535"/>
            <a:ext cx="162591" cy="175056"/>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6" name="Google Shape;566;p4"/>
          <p:cNvSpPr/>
          <p:nvPr/>
        </p:nvSpPr>
        <p:spPr>
          <a:xfrm>
            <a:off x="3714008" y="1287520"/>
            <a:ext cx="147210" cy="17003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7" name="Google Shape;567;p4"/>
          <p:cNvSpPr/>
          <p:nvPr/>
        </p:nvSpPr>
        <p:spPr>
          <a:xfrm>
            <a:off x="4035088" y="1218694"/>
            <a:ext cx="208203" cy="238824"/>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8" name="Google Shape;568;p4"/>
          <p:cNvSpPr/>
          <p:nvPr/>
        </p:nvSpPr>
        <p:spPr>
          <a:xfrm>
            <a:off x="4308054" y="1202342"/>
            <a:ext cx="92710" cy="259079"/>
          </a:xfrm>
          <a:custGeom>
            <a:avLst/>
            <a:gdLst/>
            <a:ahLst/>
            <a:cxnLst/>
            <a:rect l="l" t="t" r="r" b="b"/>
            <a:pathLst>
              <a:path w="92710" h="259080" extrusionOk="0">
                <a:moveTo>
                  <a:pt x="77099" y="0"/>
                </a:moveTo>
                <a:lnTo>
                  <a:pt x="64973" y="0"/>
                </a:lnTo>
                <a:lnTo>
                  <a:pt x="60023" y="2311"/>
                </a:lnTo>
                <a:lnTo>
                  <a:pt x="51717" y="11522"/>
                </a:lnTo>
                <a:lnTo>
                  <a:pt x="49644" y="16900"/>
                </a:lnTo>
                <a:lnTo>
                  <a:pt x="49644" y="28912"/>
                </a:lnTo>
                <a:lnTo>
                  <a:pt x="51717" y="34101"/>
                </a:lnTo>
                <a:lnTo>
                  <a:pt x="60023" y="43198"/>
                </a:lnTo>
                <a:lnTo>
                  <a:pt x="64973" y="45460"/>
                </a:lnTo>
                <a:lnTo>
                  <a:pt x="76847" y="45460"/>
                </a:lnTo>
                <a:lnTo>
                  <a:pt x="82024" y="43073"/>
                </a:lnTo>
                <a:lnTo>
                  <a:pt x="86183" y="38310"/>
                </a:lnTo>
                <a:lnTo>
                  <a:pt x="90317" y="33536"/>
                </a:lnTo>
                <a:lnTo>
                  <a:pt x="92416" y="27957"/>
                </a:lnTo>
                <a:lnTo>
                  <a:pt x="92416" y="15831"/>
                </a:lnTo>
                <a:lnTo>
                  <a:pt x="90380" y="10818"/>
                </a:lnTo>
                <a:lnTo>
                  <a:pt x="82326" y="2186"/>
                </a:lnTo>
                <a:lnTo>
                  <a:pt x="77099" y="0"/>
                </a:lnTo>
                <a:close/>
              </a:path>
              <a:path w="92710" h="259080" extrusionOk="0">
                <a:moveTo>
                  <a:pt x="68818" y="104377"/>
                </a:moveTo>
                <a:lnTo>
                  <a:pt x="25532" y="104377"/>
                </a:lnTo>
                <a:lnTo>
                  <a:pt x="29766" y="105420"/>
                </a:lnTo>
                <a:lnTo>
                  <a:pt x="31904" y="107594"/>
                </a:lnTo>
                <a:lnTo>
                  <a:pt x="33913" y="109567"/>
                </a:lnTo>
                <a:lnTo>
                  <a:pt x="34943" y="113764"/>
                </a:lnTo>
                <a:lnTo>
                  <a:pt x="34943" y="123187"/>
                </a:lnTo>
                <a:lnTo>
                  <a:pt x="13306" y="215767"/>
                </a:lnTo>
                <a:lnTo>
                  <a:pt x="12237" y="220315"/>
                </a:lnTo>
                <a:lnTo>
                  <a:pt x="11547" y="223557"/>
                </a:lnTo>
                <a:lnTo>
                  <a:pt x="11120" y="226372"/>
                </a:lnTo>
                <a:lnTo>
                  <a:pt x="10655" y="229174"/>
                </a:lnTo>
                <a:lnTo>
                  <a:pt x="10454" y="231888"/>
                </a:lnTo>
                <a:lnTo>
                  <a:pt x="10454" y="241312"/>
                </a:lnTo>
                <a:lnTo>
                  <a:pt x="12678" y="247066"/>
                </a:lnTo>
                <a:lnTo>
                  <a:pt x="21649" y="256390"/>
                </a:lnTo>
                <a:lnTo>
                  <a:pt x="28384" y="258739"/>
                </a:lnTo>
                <a:lnTo>
                  <a:pt x="41753" y="258739"/>
                </a:lnTo>
                <a:lnTo>
                  <a:pt x="79784" y="239703"/>
                </a:lnTo>
                <a:lnTo>
                  <a:pt x="55801" y="239703"/>
                </a:lnTo>
                <a:lnTo>
                  <a:pt x="51177" y="238522"/>
                </a:lnTo>
                <a:lnTo>
                  <a:pt x="48337" y="236160"/>
                </a:lnTo>
                <a:lnTo>
                  <a:pt x="45485" y="233823"/>
                </a:lnTo>
                <a:lnTo>
                  <a:pt x="44053" y="229425"/>
                </a:lnTo>
                <a:lnTo>
                  <a:pt x="66129" y="128151"/>
                </a:lnTo>
                <a:lnTo>
                  <a:pt x="67022" y="124683"/>
                </a:lnTo>
                <a:lnTo>
                  <a:pt x="67675" y="121190"/>
                </a:lnTo>
                <a:lnTo>
                  <a:pt x="68592" y="114216"/>
                </a:lnTo>
                <a:lnTo>
                  <a:pt x="68818" y="111464"/>
                </a:lnTo>
                <a:lnTo>
                  <a:pt x="68818" y="104377"/>
                </a:lnTo>
                <a:close/>
              </a:path>
              <a:path w="92710" h="259080" extrusionOk="0">
                <a:moveTo>
                  <a:pt x="80454" y="236851"/>
                </a:moveTo>
                <a:lnTo>
                  <a:pt x="78355" y="237643"/>
                </a:lnTo>
                <a:lnTo>
                  <a:pt x="75289" y="238283"/>
                </a:lnTo>
                <a:lnTo>
                  <a:pt x="67348" y="239414"/>
                </a:lnTo>
                <a:lnTo>
                  <a:pt x="64307" y="239703"/>
                </a:lnTo>
                <a:lnTo>
                  <a:pt x="79784" y="239703"/>
                </a:lnTo>
                <a:lnTo>
                  <a:pt x="80454" y="236851"/>
                </a:lnTo>
                <a:close/>
              </a:path>
              <a:path w="92710" h="259080" extrusionOk="0">
                <a:moveTo>
                  <a:pt x="51768" y="85178"/>
                </a:moveTo>
                <a:lnTo>
                  <a:pt x="38524" y="85178"/>
                </a:lnTo>
                <a:lnTo>
                  <a:pt x="33033" y="86146"/>
                </a:lnTo>
                <a:lnTo>
                  <a:pt x="19111" y="89953"/>
                </a:lnTo>
                <a:lnTo>
                  <a:pt x="11270" y="92893"/>
                </a:lnTo>
                <a:lnTo>
                  <a:pt x="2525" y="96801"/>
                </a:lnTo>
                <a:lnTo>
                  <a:pt x="0" y="107594"/>
                </a:lnTo>
                <a:lnTo>
                  <a:pt x="2110" y="107016"/>
                </a:lnTo>
                <a:lnTo>
                  <a:pt x="5252" y="106338"/>
                </a:lnTo>
                <a:lnTo>
                  <a:pt x="13394" y="104780"/>
                </a:lnTo>
                <a:lnTo>
                  <a:pt x="16686" y="104377"/>
                </a:lnTo>
                <a:lnTo>
                  <a:pt x="68818" y="104377"/>
                </a:lnTo>
                <a:lnTo>
                  <a:pt x="68818" y="102028"/>
                </a:lnTo>
                <a:lnTo>
                  <a:pt x="66745" y="96135"/>
                </a:lnTo>
                <a:lnTo>
                  <a:pt x="58427" y="87377"/>
                </a:lnTo>
                <a:lnTo>
                  <a:pt x="51768" y="8517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9" name="Google Shape;569;p4"/>
          <p:cNvSpPr/>
          <p:nvPr/>
        </p:nvSpPr>
        <p:spPr>
          <a:xfrm>
            <a:off x="4385796" y="1196984"/>
            <a:ext cx="231140" cy="335915"/>
          </a:xfrm>
          <a:custGeom>
            <a:avLst/>
            <a:gdLst/>
            <a:ahLst/>
            <a:cxnLst/>
            <a:rect l="l" t="t" r="r" b="b"/>
            <a:pathLst>
              <a:path w="231139" h="335915" extrusionOk="0">
                <a:moveTo>
                  <a:pt x="20443" y="297075"/>
                </a:moveTo>
                <a:lnTo>
                  <a:pt x="11484" y="297075"/>
                </a:lnTo>
                <a:lnTo>
                  <a:pt x="7275" y="298922"/>
                </a:lnTo>
                <a:lnTo>
                  <a:pt x="4372" y="302642"/>
                </a:lnTo>
                <a:lnTo>
                  <a:pt x="1419" y="306323"/>
                </a:lnTo>
                <a:lnTo>
                  <a:pt x="0" y="310595"/>
                </a:lnTo>
                <a:lnTo>
                  <a:pt x="0" y="321137"/>
                </a:lnTo>
                <a:lnTo>
                  <a:pt x="2311" y="325874"/>
                </a:lnTo>
                <a:lnTo>
                  <a:pt x="11597" y="333413"/>
                </a:lnTo>
                <a:lnTo>
                  <a:pt x="18872" y="335298"/>
                </a:lnTo>
                <a:lnTo>
                  <a:pt x="28723" y="335298"/>
                </a:lnTo>
                <a:lnTo>
                  <a:pt x="42089" y="333812"/>
                </a:lnTo>
                <a:lnTo>
                  <a:pt x="55258" y="329358"/>
                </a:lnTo>
                <a:lnTo>
                  <a:pt x="68232" y="321940"/>
                </a:lnTo>
                <a:lnTo>
                  <a:pt x="68772" y="321502"/>
                </a:lnTo>
                <a:lnTo>
                  <a:pt x="43575" y="321502"/>
                </a:lnTo>
                <a:lnTo>
                  <a:pt x="36476" y="309829"/>
                </a:lnTo>
                <a:lnTo>
                  <a:pt x="23534" y="297867"/>
                </a:lnTo>
                <a:lnTo>
                  <a:pt x="20443" y="297075"/>
                </a:lnTo>
                <a:close/>
              </a:path>
              <a:path w="231139" h="335915" extrusionOk="0">
                <a:moveTo>
                  <a:pt x="143970" y="111414"/>
                </a:moveTo>
                <a:lnTo>
                  <a:pt x="112633" y="111414"/>
                </a:lnTo>
                <a:lnTo>
                  <a:pt x="81622" y="256842"/>
                </a:lnTo>
                <a:lnTo>
                  <a:pt x="78105" y="271274"/>
                </a:lnTo>
                <a:lnTo>
                  <a:pt x="60905" y="311262"/>
                </a:lnTo>
                <a:lnTo>
                  <a:pt x="43575" y="321502"/>
                </a:lnTo>
                <a:lnTo>
                  <a:pt x="68772" y="321502"/>
                </a:lnTo>
                <a:lnTo>
                  <a:pt x="102028" y="284416"/>
                </a:lnTo>
                <a:lnTo>
                  <a:pt x="114291" y="250446"/>
                </a:lnTo>
                <a:lnTo>
                  <a:pt x="143970" y="111414"/>
                </a:lnTo>
                <a:close/>
              </a:path>
              <a:path w="231139" h="335915" extrusionOk="0">
                <a:moveTo>
                  <a:pt x="189518" y="96097"/>
                </a:moveTo>
                <a:lnTo>
                  <a:pt x="83306" y="96097"/>
                </a:lnTo>
                <a:lnTo>
                  <a:pt x="79763" y="111414"/>
                </a:lnTo>
                <a:lnTo>
                  <a:pt x="185962" y="111414"/>
                </a:lnTo>
                <a:lnTo>
                  <a:pt x="189518" y="96097"/>
                </a:lnTo>
                <a:close/>
              </a:path>
              <a:path w="231139" h="335915" extrusionOk="0">
                <a:moveTo>
                  <a:pt x="212186" y="0"/>
                </a:moveTo>
                <a:lnTo>
                  <a:pt x="202310" y="0"/>
                </a:lnTo>
                <a:lnTo>
                  <a:pt x="195844" y="379"/>
                </a:lnTo>
                <a:lnTo>
                  <a:pt x="156457" y="17915"/>
                </a:lnTo>
                <a:lnTo>
                  <a:pt x="130927" y="49556"/>
                </a:lnTo>
                <a:lnTo>
                  <a:pt x="115711" y="96097"/>
                </a:lnTo>
                <a:lnTo>
                  <a:pt x="147036" y="96097"/>
                </a:lnTo>
                <a:lnTo>
                  <a:pt x="150805" y="78292"/>
                </a:lnTo>
                <a:lnTo>
                  <a:pt x="154493" y="62305"/>
                </a:lnTo>
                <a:lnTo>
                  <a:pt x="171533" y="22595"/>
                </a:lnTo>
                <a:lnTo>
                  <a:pt x="187520" y="13783"/>
                </a:lnTo>
                <a:lnTo>
                  <a:pt x="230924" y="13783"/>
                </a:lnTo>
                <a:lnTo>
                  <a:pt x="228772" y="9386"/>
                </a:lnTo>
                <a:lnTo>
                  <a:pt x="219448" y="1872"/>
                </a:lnTo>
                <a:lnTo>
                  <a:pt x="212186" y="0"/>
                </a:lnTo>
                <a:close/>
              </a:path>
              <a:path w="231139" h="335915" extrusionOk="0">
                <a:moveTo>
                  <a:pt x="230924" y="13783"/>
                </a:moveTo>
                <a:lnTo>
                  <a:pt x="187520" y="13783"/>
                </a:lnTo>
                <a:lnTo>
                  <a:pt x="189543" y="16824"/>
                </a:lnTo>
                <a:lnTo>
                  <a:pt x="191227" y="19576"/>
                </a:lnTo>
                <a:lnTo>
                  <a:pt x="210540" y="38197"/>
                </a:lnTo>
                <a:lnTo>
                  <a:pt x="219876" y="38197"/>
                </a:lnTo>
                <a:lnTo>
                  <a:pt x="224198" y="36363"/>
                </a:lnTo>
                <a:lnTo>
                  <a:pt x="229714" y="28949"/>
                </a:lnTo>
                <a:lnTo>
                  <a:pt x="231096" y="24665"/>
                </a:lnTo>
                <a:lnTo>
                  <a:pt x="231096" y="14135"/>
                </a:lnTo>
                <a:lnTo>
                  <a:pt x="230924" y="13783"/>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0" name="Google Shape;570;p4"/>
          <p:cNvSpPr/>
          <p:nvPr/>
        </p:nvSpPr>
        <p:spPr>
          <a:xfrm>
            <a:off x="4619692" y="1287525"/>
            <a:ext cx="144246" cy="17471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1" name="Google Shape;571;p4"/>
          <p:cNvSpPr txBox="1"/>
          <p:nvPr/>
        </p:nvSpPr>
        <p:spPr>
          <a:xfrm>
            <a:off x="6992886" y="1232255"/>
            <a:ext cx="6211038" cy="77867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0"/>
              <a:buFont typeface="Arial"/>
              <a:buNone/>
            </a:pPr>
            <a:r>
              <a:rPr lang="en-US" sz="50000" b="0" i="0" u="none" strike="noStrike" cap="none">
                <a:solidFill>
                  <a:srgbClr val="F1F3F4"/>
                </a:solidFill>
                <a:latin typeface="Arial"/>
                <a:ea typeface="Arial"/>
                <a:cs typeface="Arial"/>
                <a:sym typeface="Arial"/>
              </a:rPr>
              <a:t>?</a:t>
            </a:r>
            <a:endParaRPr sz="500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575"/>
        <p:cNvGrpSpPr/>
        <p:nvPr/>
      </p:nvGrpSpPr>
      <p:grpSpPr>
        <a:xfrm>
          <a:off x="0" y="0"/>
          <a:ext cx="0" cy="0"/>
          <a:chOff x="0" y="0"/>
          <a:chExt cx="0" cy="0"/>
        </a:xfrm>
      </p:grpSpPr>
      <p:sp>
        <p:nvSpPr>
          <p:cNvPr id="576" name="Google Shape;576;p15"/>
          <p:cNvSpPr/>
          <p:nvPr/>
        </p:nvSpPr>
        <p:spPr>
          <a:xfrm>
            <a:off x="0" y="0"/>
            <a:ext cx="20104199" cy="11308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7" name="Google Shape;577;p15"/>
          <p:cNvSpPr txBox="1">
            <a:spLocks noGrp="1"/>
          </p:cNvSpPr>
          <p:nvPr>
            <p:ph type="title"/>
          </p:nvPr>
        </p:nvSpPr>
        <p:spPr>
          <a:xfrm>
            <a:off x="46360" y="9907000"/>
            <a:ext cx="20011499" cy="930300"/>
          </a:xfrm>
          <a:prstGeom prst="rect">
            <a:avLst/>
          </a:prstGeom>
          <a:noFill/>
          <a:ln>
            <a:noFill/>
          </a:ln>
        </p:spPr>
        <p:txBody>
          <a:bodyPr spcFirstLastPara="1" wrap="square" lIns="0" tIns="17125" rIns="0" bIns="0" anchor="t" anchorCtr="0">
            <a:noAutofit/>
          </a:bodyPr>
          <a:lstStyle/>
          <a:p>
            <a:pPr marL="12700" lvl="0" indent="0" algn="ctr" rtl="0">
              <a:lnSpc>
                <a:spcPct val="100000"/>
              </a:lnSpc>
              <a:spcBef>
                <a:spcPts val="0"/>
              </a:spcBef>
              <a:spcAft>
                <a:spcPts val="0"/>
              </a:spcAft>
              <a:buSzPts val="1400"/>
              <a:buNone/>
            </a:pPr>
            <a:r>
              <a:rPr lang="en-US">
                <a:solidFill>
                  <a:srgbClr val="F1F3F4"/>
                </a:solidFill>
              </a:rPr>
              <a:t>HAPPY LEARNING</a:t>
            </a:r>
            <a:endParaRPr>
              <a:solidFill>
                <a:srgbClr val="F1F3F4"/>
              </a:solidFill>
            </a:endParaRPr>
          </a:p>
          <a:p>
            <a:pPr marL="12700" lvl="0" indent="0" algn="ctr" rtl="0">
              <a:lnSpc>
                <a:spcPct val="100000"/>
              </a:lnSpc>
              <a:spcBef>
                <a:spcPts val="0"/>
              </a:spcBef>
              <a:spcAft>
                <a:spcPts val="0"/>
              </a:spcAft>
              <a:buSzPts val="1400"/>
              <a:buNone/>
            </a:pPr>
            <a:endParaRPr>
              <a:solidFill>
                <a:srgbClr val="F1F3F4"/>
              </a:solidFill>
            </a:endParaRPr>
          </a:p>
          <a:p>
            <a:pPr marL="12700" lvl="0" indent="0" algn="ctr" rtl="0">
              <a:lnSpc>
                <a:spcPct val="100000"/>
              </a:lnSpc>
              <a:spcBef>
                <a:spcPts val="0"/>
              </a:spcBef>
              <a:spcAft>
                <a:spcPts val="0"/>
              </a:spcAft>
              <a:buSzPts val="1400"/>
              <a:buNone/>
            </a:pPr>
            <a:endParaRPr>
              <a:solidFill>
                <a:srgbClr val="F1F3F4"/>
              </a:solidFill>
            </a:endParaRPr>
          </a:p>
        </p:txBody>
      </p:sp>
      <p:sp>
        <p:nvSpPr>
          <p:cNvPr id="578" name="Google Shape;578;p15"/>
          <p:cNvSpPr/>
          <p:nvPr/>
        </p:nvSpPr>
        <p:spPr>
          <a:xfrm>
            <a:off x="515864" y="689488"/>
            <a:ext cx="414655" cy="551180"/>
          </a:xfrm>
          <a:custGeom>
            <a:avLst/>
            <a:gdLst/>
            <a:ahLst/>
            <a:cxnLst/>
            <a:rect l="l" t="t" r="r" b="b"/>
            <a:pathLst>
              <a:path w="414655" h="551180" extrusionOk="0">
                <a:moveTo>
                  <a:pt x="72299" y="404557"/>
                </a:moveTo>
                <a:lnTo>
                  <a:pt x="64018" y="404557"/>
                </a:lnTo>
                <a:lnTo>
                  <a:pt x="52724" y="405495"/>
                </a:lnTo>
                <a:lnTo>
                  <a:pt x="19242" y="427657"/>
                </a:lnTo>
                <a:lnTo>
                  <a:pt x="10994" y="458687"/>
                </a:lnTo>
                <a:lnTo>
                  <a:pt x="14081" y="478686"/>
                </a:lnTo>
                <a:lnTo>
                  <a:pt x="38797" y="512233"/>
                </a:lnTo>
                <a:lnTo>
                  <a:pt x="87323" y="536677"/>
                </a:lnTo>
                <a:lnTo>
                  <a:pt x="154362" y="549152"/>
                </a:lnTo>
                <a:lnTo>
                  <a:pt x="194507" y="550714"/>
                </a:lnTo>
                <a:lnTo>
                  <a:pt x="246538" y="547816"/>
                </a:lnTo>
                <a:lnTo>
                  <a:pt x="291482" y="539124"/>
                </a:lnTo>
                <a:lnTo>
                  <a:pt x="329328" y="524639"/>
                </a:lnTo>
                <a:lnTo>
                  <a:pt x="383886" y="478142"/>
                </a:lnTo>
                <a:lnTo>
                  <a:pt x="395996" y="455156"/>
                </a:lnTo>
                <a:lnTo>
                  <a:pt x="197962" y="455156"/>
                </a:lnTo>
                <a:lnTo>
                  <a:pt x="188133" y="454778"/>
                </a:lnTo>
                <a:lnTo>
                  <a:pt x="141685" y="440553"/>
                </a:lnTo>
                <a:lnTo>
                  <a:pt x="110612" y="420814"/>
                </a:lnTo>
                <a:lnTo>
                  <a:pt x="102326" y="415854"/>
                </a:lnTo>
                <a:lnTo>
                  <a:pt x="94941" y="411962"/>
                </a:lnTo>
                <a:lnTo>
                  <a:pt x="88458" y="409143"/>
                </a:lnTo>
                <a:lnTo>
                  <a:pt x="80428" y="406090"/>
                </a:lnTo>
                <a:lnTo>
                  <a:pt x="72299" y="404557"/>
                </a:lnTo>
                <a:close/>
              </a:path>
              <a:path w="414655" h="551180" extrusionOk="0">
                <a:moveTo>
                  <a:pt x="414483" y="340513"/>
                </a:moveTo>
                <a:lnTo>
                  <a:pt x="271267" y="340513"/>
                </a:lnTo>
                <a:lnTo>
                  <a:pt x="271267" y="382593"/>
                </a:lnTo>
                <a:lnTo>
                  <a:pt x="270125" y="399530"/>
                </a:lnTo>
                <a:lnTo>
                  <a:pt x="253022" y="436937"/>
                </a:lnTo>
                <a:lnTo>
                  <a:pt x="215209" y="454015"/>
                </a:lnTo>
                <a:lnTo>
                  <a:pt x="197962" y="455156"/>
                </a:lnTo>
                <a:lnTo>
                  <a:pt x="395996" y="455156"/>
                </a:lnTo>
                <a:lnTo>
                  <a:pt x="400891" y="445866"/>
                </a:lnTo>
                <a:lnTo>
                  <a:pt x="411087" y="407533"/>
                </a:lnTo>
                <a:lnTo>
                  <a:pt x="414444" y="363658"/>
                </a:lnTo>
                <a:lnTo>
                  <a:pt x="414483" y="340513"/>
                </a:lnTo>
                <a:close/>
              </a:path>
              <a:path w="414655" h="551180" extrusionOk="0">
                <a:moveTo>
                  <a:pt x="159727" y="0"/>
                </a:moveTo>
                <a:lnTo>
                  <a:pt x="94338" y="13065"/>
                </a:lnTo>
                <a:lnTo>
                  <a:pt x="43537" y="52207"/>
                </a:lnTo>
                <a:lnTo>
                  <a:pt x="10870" y="113307"/>
                </a:lnTo>
                <a:lnTo>
                  <a:pt x="0" y="192170"/>
                </a:lnTo>
                <a:lnTo>
                  <a:pt x="2847" y="231852"/>
                </a:lnTo>
                <a:lnTo>
                  <a:pt x="25645" y="298740"/>
                </a:lnTo>
                <a:lnTo>
                  <a:pt x="70297" y="347956"/>
                </a:lnTo>
                <a:lnTo>
                  <a:pt x="130969" y="373073"/>
                </a:lnTo>
                <a:lnTo>
                  <a:pt x="166964" y="376210"/>
                </a:lnTo>
                <a:lnTo>
                  <a:pt x="183195" y="375659"/>
                </a:lnTo>
                <a:lnTo>
                  <a:pt x="226321" y="367414"/>
                </a:lnTo>
                <a:lnTo>
                  <a:pt x="261360" y="348939"/>
                </a:lnTo>
                <a:lnTo>
                  <a:pt x="271267" y="340513"/>
                </a:lnTo>
                <a:lnTo>
                  <a:pt x="414483" y="340513"/>
                </a:lnTo>
                <a:lnTo>
                  <a:pt x="414483" y="270412"/>
                </a:lnTo>
                <a:lnTo>
                  <a:pt x="207914" y="270412"/>
                </a:lnTo>
                <a:lnTo>
                  <a:pt x="193727" y="269161"/>
                </a:lnTo>
                <a:lnTo>
                  <a:pt x="155843" y="239159"/>
                </a:lnTo>
                <a:lnTo>
                  <a:pt x="147414" y="192170"/>
                </a:lnTo>
                <a:lnTo>
                  <a:pt x="147362" y="189707"/>
                </a:lnTo>
                <a:lnTo>
                  <a:pt x="148293" y="172286"/>
                </a:lnTo>
                <a:lnTo>
                  <a:pt x="162830" y="131644"/>
                </a:lnTo>
                <a:lnTo>
                  <a:pt x="207914" y="111477"/>
                </a:lnTo>
                <a:lnTo>
                  <a:pt x="414483" y="111477"/>
                </a:lnTo>
                <a:lnTo>
                  <a:pt x="414483" y="83193"/>
                </a:lnTo>
                <a:lnTo>
                  <a:pt x="413495" y="63523"/>
                </a:lnTo>
                <a:lnTo>
                  <a:pt x="412529" y="58050"/>
                </a:lnTo>
                <a:lnTo>
                  <a:pt x="283317" y="58050"/>
                </a:lnTo>
                <a:lnTo>
                  <a:pt x="272210" y="44290"/>
                </a:lnTo>
                <a:lnTo>
                  <a:pt x="231674" y="14361"/>
                </a:lnTo>
                <a:lnTo>
                  <a:pt x="179718" y="895"/>
                </a:lnTo>
                <a:lnTo>
                  <a:pt x="159727" y="0"/>
                </a:lnTo>
                <a:close/>
              </a:path>
              <a:path w="414655" h="551180" extrusionOk="0">
                <a:moveTo>
                  <a:pt x="414483" y="111477"/>
                </a:moveTo>
                <a:lnTo>
                  <a:pt x="207914" y="111477"/>
                </a:lnTo>
                <a:lnTo>
                  <a:pt x="221908" y="112762"/>
                </a:lnTo>
                <a:lnTo>
                  <a:pt x="234264" y="116616"/>
                </a:lnTo>
                <a:lnTo>
                  <a:pt x="266460" y="156702"/>
                </a:lnTo>
                <a:lnTo>
                  <a:pt x="270601" y="189707"/>
                </a:lnTo>
                <a:lnTo>
                  <a:pt x="269640" y="208919"/>
                </a:lnTo>
                <a:lnTo>
                  <a:pt x="255259" y="250572"/>
                </a:lnTo>
                <a:lnTo>
                  <a:pt x="207914" y="270412"/>
                </a:lnTo>
                <a:lnTo>
                  <a:pt x="414483" y="270412"/>
                </a:lnTo>
                <a:lnTo>
                  <a:pt x="414483" y="111477"/>
                </a:lnTo>
                <a:close/>
              </a:path>
              <a:path w="414655" h="551180" extrusionOk="0">
                <a:moveTo>
                  <a:pt x="348039" y="2098"/>
                </a:moveTo>
                <a:lnTo>
                  <a:pt x="306713" y="15769"/>
                </a:lnTo>
                <a:lnTo>
                  <a:pt x="283317" y="58050"/>
                </a:lnTo>
                <a:lnTo>
                  <a:pt x="412529" y="58050"/>
                </a:lnTo>
                <a:lnTo>
                  <a:pt x="398626" y="21586"/>
                </a:lnTo>
                <a:lnTo>
                  <a:pt x="364241" y="3318"/>
                </a:lnTo>
                <a:lnTo>
                  <a:pt x="348039" y="209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9" name="Google Shape;579;p15"/>
          <p:cNvSpPr/>
          <p:nvPr/>
        </p:nvSpPr>
        <p:spPr>
          <a:xfrm>
            <a:off x="1007746" y="689488"/>
            <a:ext cx="296545" cy="401955"/>
          </a:xfrm>
          <a:custGeom>
            <a:avLst/>
            <a:gdLst/>
            <a:ahLst/>
            <a:cxnLst/>
            <a:rect l="l" t="t" r="r" b="b"/>
            <a:pathLst>
              <a:path w="296544" h="401955" extrusionOk="0">
                <a:moveTo>
                  <a:pt x="68140" y="2827"/>
                </a:moveTo>
                <a:lnTo>
                  <a:pt x="27744" y="13667"/>
                </a:lnTo>
                <a:lnTo>
                  <a:pt x="4474" y="45259"/>
                </a:lnTo>
                <a:lnTo>
                  <a:pt x="0" y="321715"/>
                </a:lnTo>
                <a:lnTo>
                  <a:pt x="1257" y="339162"/>
                </a:lnTo>
                <a:lnTo>
                  <a:pt x="20104" y="379942"/>
                </a:lnTo>
                <a:lnTo>
                  <a:pt x="58371" y="400041"/>
                </a:lnTo>
                <a:lnTo>
                  <a:pt x="74686" y="401378"/>
                </a:lnTo>
                <a:lnTo>
                  <a:pt x="90921" y="400041"/>
                </a:lnTo>
                <a:lnTo>
                  <a:pt x="129068" y="380256"/>
                </a:lnTo>
                <a:lnTo>
                  <a:pt x="148139" y="340641"/>
                </a:lnTo>
                <a:lnTo>
                  <a:pt x="149411" y="323839"/>
                </a:lnTo>
                <a:lnTo>
                  <a:pt x="149411" y="237165"/>
                </a:lnTo>
                <a:lnTo>
                  <a:pt x="150398" y="218567"/>
                </a:lnTo>
                <a:lnTo>
                  <a:pt x="165243" y="177494"/>
                </a:lnTo>
                <a:lnTo>
                  <a:pt x="203893" y="152588"/>
                </a:lnTo>
                <a:lnTo>
                  <a:pt x="241775" y="140792"/>
                </a:lnTo>
                <a:lnTo>
                  <a:pt x="257246" y="134155"/>
                </a:lnTo>
                <a:lnTo>
                  <a:pt x="269835" y="126630"/>
                </a:lnTo>
                <a:lnTo>
                  <a:pt x="279547" y="118212"/>
                </a:lnTo>
                <a:lnTo>
                  <a:pt x="286772" y="108533"/>
                </a:lnTo>
                <a:lnTo>
                  <a:pt x="287039" y="107946"/>
                </a:lnTo>
                <a:lnTo>
                  <a:pt x="137348" y="107946"/>
                </a:lnTo>
                <a:lnTo>
                  <a:pt x="137348" y="75415"/>
                </a:lnTo>
                <a:lnTo>
                  <a:pt x="127769" y="30824"/>
                </a:lnTo>
                <a:lnTo>
                  <a:pt x="84577" y="3942"/>
                </a:lnTo>
                <a:lnTo>
                  <a:pt x="68140" y="2827"/>
                </a:lnTo>
                <a:close/>
              </a:path>
              <a:path w="296544" h="401955" extrusionOk="0">
                <a:moveTo>
                  <a:pt x="237542" y="0"/>
                </a:moveTo>
                <a:lnTo>
                  <a:pt x="192797" y="14815"/>
                </a:lnTo>
                <a:lnTo>
                  <a:pt x="157155" y="59962"/>
                </a:lnTo>
                <a:lnTo>
                  <a:pt x="137348" y="107946"/>
                </a:lnTo>
                <a:lnTo>
                  <a:pt x="287039" y="107946"/>
                </a:lnTo>
                <a:lnTo>
                  <a:pt x="291936" y="97156"/>
                </a:lnTo>
                <a:lnTo>
                  <a:pt x="295036" y="84106"/>
                </a:lnTo>
                <a:lnTo>
                  <a:pt x="296070" y="69409"/>
                </a:lnTo>
                <a:lnTo>
                  <a:pt x="295100" y="53996"/>
                </a:lnTo>
                <a:lnTo>
                  <a:pt x="280565" y="18420"/>
                </a:lnTo>
                <a:lnTo>
                  <a:pt x="23754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0" name="Google Shape;580;p15"/>
          <p:cNvSpPr/>
          <p:nvPr/>
        </p:nvSpPr>
        <p:spPr>
          <a:xfrm>
            <a:off x="1305793" y="685938"/>
            <a:ext cx="412115" cy="412750"/>
          </a:xfrm>
          <a:custGeom>
            <a:avLst/>
            <a:gdLst/>
            <a:ahLst/>
            <a:cxnLst/>
            <a:rect l="l" t="t" r="r" b="b"/>
            <a:pathLst>
              <a:path w="412114" h="412750" extrusionOk="0">
                <a:moveTo>
                  <a:pt x="215151" y="0"/>
                </a:moveTo>
                <a:lnTo>
                  <a:pt x="168014" y="3511"/>
                </a:lnTo>
                <a:lnTo>
                  <a:pt x="126082" y="14043"/>
                </a:lnTo>
                <a:lnTo>
                  <a:pt x="89359" y="31587"/>
                </a:lnTo>
                <a:lnTo>
                  <a:pt x="57849" y="56140"/>
                </a:lnTo>
                <a:lnTo>
                  <a:pt x="32536" y="86727"/>
                </a:lnTo>
                <a:lnTo>
                  <a:pt x="14459" y="122440"/>
                </a:lnTo>
                <a:lnTo>
                  <a:pt x="3614" y="163260"/>
                </a:lnTo>
                <a:lnTo>
                  <a:pt x="0" y="209170"/>
                </a:lnTo>
                <a:lnTo>
                  <a:pt x="3536" y="253483"/>
                </a:lnTo>
                <a:lnTo>
                  <a:pt x="14149" y="292984"/>
                </a:lnTo>
                <a:lnTo>
                  <a:pt x="31842" y="327657"/>
                </a:lnTo>
                <a:lnTo>
                  <a:pt x="56618" y="357488"/>
                </a:lnTo>
                <a:lnTo>
                  <a:pt x="87417" y="381500"/>
                </a:lnTo>
                <a:lnTo>
                  <a:pt x="123195" y="398651"/>
                </a:lnTo>
                <a:lnTo>
                  <a:pt x="163952" y="408942"/>
                </a:lnTo>
                <a:lnTo>
                  <a:pt x="209685" y="412372"/>
                </a:lnTo>
                <a:lnTo>
                  <a:pt x="247942" y="410655"/>
                </a:lnTo>
                <a:lnTo>
                  <a:pt x="313415" y="396931"/>
                </a:lnTo>
                <a:lnTo>
                  <a:pt x="362857" y="370320"/>
                </a:lnTo>
                <a:lnTo>
                  <a:pt x="388261" y="335906"/>
                </a:lnTo>
                <a:lnTo>
                  <a:pt x="391318" y="316840"/>
                </a:lnTo>
                <a:lnTo>
                  <a:pt x="225128" y="316840"/>
                </a:lnTo>
                <a:lnTo>
                  <a:pt x="207561" y="315651"/>
                </a:lnTo>
                <a:lnTo>
                  <a:pt x="169037" y="297829"/>
                </a:lnTo>
                <a:lnTo>
                  <a:pt x="150836" y="258200"/>
                </a:lnTo>
                <a:lnTo>
                  <a:pt x="149071" y="239967"/>
                </a:lnTo>
                <a:lnTo>
                  <a:pt x="347034" y="239653"/>
                </a:lnTo>
                <a:lnTo>
                  <a:pt x="362886" y="238843"/>
                </a:lnTo>
                <a:lnTo>
                  <a:pt x="403129" y="219251"/>
                </a:lnTo>
                <a:lnTo>
                  <a:pt x="411769" y="184769"/>
                </a:lnTo>
                <a:lnTo>
                  <a:pt x="410916" y="168465"/>
                </a:lnTo>
                <a:lnTo>
                  <a:pt x="410027" y="162780"/>
                </a:lnTo>
                <a:lnTo>
                  <a:pt x="149071" y="162780"/>
                </a:lnTo>
                <a:lnTo>
                  <a:pt x="150738" y="146917"/>
                </a:lnTo>
                <a:lnTo>
                  <a:pt x="167529" y="110283"/>
                </a:lnTo>
                <a:lnTo>
                  <a:pt x="213807" y="91322"/>
                </a:lnTo>
                <a:lnTo>
                  <a:pt x="383782" y="91322"/>
                </a:lnTo>
                <a:lnTo>
                  <a:pt x="382108" y="88426"/>
                </a:lnTo>
                <a:lnTo>
                  <a:pt x="346029" y="47172"/>
                </a:lnTo>
                <a:lnTo>
                  <a:pt x="312982" y="24065"/>
                </a:lnTo>
                <a:lnTo>
                  <a:pt x="276240" y="8677"/>
                </a:lnTo>
                <a:lnTo>
                  <a:pt x="236288" y="966"/>
                </a:lnTo>
                <a:lnTo>
                  <a:pt x="215151" y="0"/>
                </a:lnTo>
                <a:close/>
              </a:path>
              <a:path w="412114" h="412750" extrusionOk="0">
                <a:moveTo>
                  <a:pt x="344282" y="272561"/>
                </a:moveTo>
                <a:lnTo>
                  <a:pt x="294349" y="292012"/>
                </a:lnTo>
                <a:lnTo>
                  <a:pt x="288380" y="296007"/>
                </a:lnTo>
                <a:lnTo>
                  <a:pt x="283807" y="298985"/>
                </a:lnTo>
                <a:lnTo>
                  <a:pt x="245644" y="314699"/>
                </a:lnTo>
                <a:lnTo>
                  <a:pt x="225128" y="316840"/>
                </a:lnTo>
                <a:lnTo>
                  <a:pt x="391318" y="316840"/>
                </a:lnTo>
                <a:lnTo>
                  <a:pt x="371082" y="279425"/>
                </a:lnTo>
                <a:lnTo>
                  <a:pt x="354148" y="273324"/>
                </a:lnTo>
                <a:lnTo>
                  <a:pt x="344282" y="272561"/>
                </a:lnTo>
                <a:close/>
              </a:path>
              <a:path w="412114" h="412750" extrusionOk="0">
                <a:moveTo>
                  <a:pt x="383782" y="91322"/>
                </a:moveTo>
                <a:lnTo>
                  <a:pt x="213807" y="91322"/>
                </a:lnTo>
                <a:lnTo>
                  <a:pt x="228560" y="92460"/>
                </a:lnTo>
                <a:lnTo>
                  <a:pt x="241535" y="95862"/>
                </a:lnTo>
                <a:lnTo>
                  <a:pt x="275534" y="131783"/>
                </a:lnTo>
                <a:lnTo>
                  <a:pt x="281608" y="162780"/>
                </a:lnTo>
                <a:lnTo>
                  <a:pt x="410027" y="162780"/>
                </a:lnTo>
                <a:lnTo>
                  <a:pt x="408359" y="152120"/>
                </a:lnTo>
                <a:lnTo>
                  <a:pt x="404099" y="135730"/>
                </a:lnTo>
                <a:lnTo>
                  <a:pt x="398136" y="119292"/>
                </a:lnTo>
                <a:lnTo>
                  <a:pt x="390741" y="103364"/>
                </a:lnTo>
                <a:lnTo>
                  <a:pt x="383782" y="91322"/>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1" name="Google Shape;581;p15"/>
          <p:cNvSpPr/>
          <p:nvPr/>
        </p:nvSpPr>
        <p:spPr>
          <a:xfrm>
            <a:off x="1759451" y="685931"/>
            <a:ext cx="412750" cy="412750"/>
          </a:xfrm>
          <a:custGeom>
            <a:avLst/>
            <a:gdLst/>
            <a:ahLst/>
            <a:cxnLst/>
            <a:rect l="l" t="t" r="r" b="b"/>
            <a:pathLst>
              <a:path w="412750" h="412750" extrusionOk="0">
                <a:moveTo>
                  <a:pt x="406159" y="92039"/>
                </a:moveTo>
                <a:lnTo>
                  <a:pt x="216546" y="92039"/>
                </a:lnTo>
                <a:lnTo>
                  <a:pt x="227740" y="92558"/>
                </a:lnTo>
                <a:lnTo>
                  <a:pt x="237558" y="94120"/>
                </a:lnTo>
                <a:lnTo>
                  <a:pt x="265788" y="124632"/>
                </a:lnTo>
                <a:lnTo>
                  <a:pt x="260750" y="138468"/>
                </a:lnTo>
                <a:lnTo>
                  <a:pt x="245639" y="149571"/>
                </a:lnTo>
                <a:lnTo>
                  <a:pt x="220460" y="157936"/>
                </a:lnTo>
                <a:lnTo>
                  <a:pt x="185221" y="163559"/>
                </a:lnTo>
                <a:lnTo>
                  <a:pt x="176571" y="164402"/>
                </a:lnTo>
                <a:lnTo>
                  <a:pt x="162111" y="165983"/>
                </a:lnTo>
                <a:lnTo>
                  <a:pt x="116187" y="172814"/>
                </a:lnTo>
                <a:lnTo>
                  <a:pt x="55417" y="191745"/>
                </a:lnTo>
                <a:lnTo>
                  <a:pt x="19560" y="220408"/>
                </a:lnTo>
                <a:lnTo>
                  <a:pt x="2174" y="263070"/>
                </a:lnTo>
                <a:lnTo>
                  <a:pt x="0" y="289901"/>
                </a:lnTo>
                <a:lnTo>
                  <a:pt x="2162" y="317443"/>
                </a:lnTo>
                <a:lnTo>
                  <a:pt x="19454" y="362662"/>
                </a:lnTo>
                <a:lnTo>
                  <a:pt x="53689" y="394344"/>
                </a:lnTo>
                <a:lnTo>
                  <a:pt x="102675" y="410368"/>
                </a:lnTo>
                <a:lnTo>
                  <a:pt x="132536" y="412372"/>
                </a:lnTo>
                <a:lnTo>
                  <a:pt x="155854" y="411310"/>
                </a:lnTo>
                <a:lnTo>
                  <a:pt x="197791" y="402804"/>
                </a:lnTo>
                <a:lnTo>
                  <a:pt x="233505" y="385786"/>
                </a:lnTo>
                <a:lnTo>
                  <a:pt x="263530" y="360138"/>
                </a:lnTo>
                <a:lnTo>
                  <a:pt x="276456" y="344056"/>
                </a:lnTo>
                <a:lnTo>
                  <a:pt x="412249" y="344056"/>
                </a:lnTo>
                <a:lnTo>
                  <a:pt x="412142" y="341699"/>
                </a:lnTo>
                <a:lnTo>
                  <a:pt x="411267" y="325460"/>
                </a:lnTo>
                <a:lnTo>
                  <a:pt x="411106" y="320346"/>
                </a:lnTo>
                <a:lnTo>
                  <a:pt x="192421" y="320346"/>
                </a:lnTo>
                <a:lnTo>
                  <a:pt x="182542" y="319761"/>
                </a:lnTo>
                <a:lnTo>
                  <a:pt x="149441" y="292207"/>
                </a:lnTo>
                <a:lnTo>
                  <a:pt x="148732" y="283895"/>
                </a:lnTo>
                <a:lnTo>
                  <a:pt x="149407" y="276060"/>
                </a:lnTo>
                <a:lnTo>
                  <a:pt x="186576" y="247656"/>
                </a:lnTo>
                <a:lnTo>
                  <a:pt x="211067" y="242991"/>
                </a:lnTo>
                <a:lnTo>
                  <a:pt x="220813" y="241013"/>
                </a:lnTo>
                <a:lnTo>
                  <a:pt x="258067" y="229769"/>
                </a:lnTo>
                <a:lnTo>
                  <a:pt x="264406" y="226899"/>
                </a:lnTo>
                <a:lnTo>
                  <a:pt x="411066" y="226899"/>
                </a:lnTo>
                <a:lnTo>
                  <a:pt x="410994" y="138345"/>
                </a:lnTo>
                <a:lnTo>
                  <a:pt x="410399" y="120199"/>
                </a:lnTo>
                <a:lnTo>
                  <a:pt x="408399" y="102348"/>
                </a:lnTo>
                <a:lnTo>
                  <a:pt x="406159" y="92039"/>
                </a:lnTo>
                <a:close/>
              </a:path>
              <a:path w="412750" h="412750" extrusionOk="0">
                <a:moveTo>
                  <a:pt x="412249" y="344056"/>
                </a:moveTo>
                <a:lnTo>
                  <a:pt x="276456" y="344056"/>
                </a:lnTo>
                <a:lnTo>
                  <a:pt x="279670" y="358780"/>
                </a:lnTo>
                <a:lnTo>
                  <a:pt x="308776" y="397163"/>
                </a:lnTo>
                <a:lnTo>
                  <a:pt x="349107" y="405650"/>
                </a:lnTo>
                <a:lnTo>
                  <a:pt x="363672" y="404842"/>
                </a:lnTo>
                <a:lnTo>
                  <a:pt x="403339" y="385527"/>
                </a:lnTo>
                <a:lnTo>
                  <a:pt x="412435" y="355050"/>
                </a:lnTo>
                <a:lnTo>
                  <a:pt x="412435" y="350100"/>
                </a:lnTo>
                <a:lnTo>
                  <a:pt x="412249" y="344056"/>
                </a:lnTo>
                <a:close/>
              </a:path>
              <a:path w="412750" h="412750" extrusionOk="0">
                <a:moveTo>
                  <a:pt x="411066" y="226899"/>
                </a:moveTo>
                <a:lnTo>
                  <a:pt x="264406" y="226899"/>
                </a:lnTo>
                <a:lnTo>
                  <a:pt x="264607" y="228985"/>
                </a:lnTo>
                <a:lnTo>
                  <a:pt x="264909" y="234124"/>
                </a:lnTo>
                <a:lnTo>
                  <a:pt x="260825" y="279768"/>
                </a:lnTo>
                <a:lnTo>
                  <a:pt x="238185" y="310491"/>
                </a:lnTo>
                <a:lnTo>
                  <a:pt x="192421" y="320346"/>
                </a:lnTo>
                <a:lnTo>
                  <a:pt x="411106" y="320346"/>
                </a:lnTo>
                <a:lnTo>
                  <a:pt x="411066" y="226899"/>
                </a:lnTo>
                <a:close/>
              </a:path>
              <a:path w="412750" h="412750" extrusionOk="0">
                <a:moveTo>
                  <a:pt x="217237" y="0"/>
                </a:moveTo>
                <a:lnTo>
                  <a:pt x="178021" y="1757"/>
                </a:lnTo>
                <a:lnTo>
                  <a:pt x="111057" y="15828"/>
                </a:lnTo>
                <a:lnTo>
                  <a:pt x="60722" y="43141"/>
                </a:lnTo>
                <a:lnTo>
                  <a:pt x="34913" y="78626"/>
                </a:lnTo>
                <a:lnTo>
                  <a:pt x="31689" y="99113"/>
                </a:lnTo>
                <a:lnTo>
                  <a:pt x="32481" y="108345"/>
                </a:lnTo>
                <a:lnTo>
                  <a:pt x="58173" y="142695"/>
                </a:lnTo>
                <a:lnTo>
                  <a:pt x="74033" y="146169"/>
                </a:lnTo>
                <a:lnTo>
                  <a:pt x="90257" y="144405"/>
                </a:lnTo>
                <a:lnTo>
                  <a:pt x="106908" y="139107"/>
                </a:lnTo>
                <a:lnTo>
                  <a:pt x="123990" y="130266"/>
                </a:lnTo>
                <a:lnTo>
                  <a:pt x="141507" y="117872"/>
                </a:lnTo>
                <a:lnTo>
                  <a:pt x="148167" y="112482"/>
                </a:lnTo>
                <a:lnTo>
                  <a:pt x="153067" y="108700"/>
                </a:lnTo>
                <a:lnTo>
                  <a:pt x="190139" y="94032"/>
                </a:lnTo>
                <a:lnTo>
                  <a:pt x="216546" y="92039"/>
                </a:lnTo>
                <a:lnTo>
                  <a:pt x="406159" y="92039"/>
                </a:lnTo>
                <a:lnTo>
                  <a:pt x="405065" y="87004"/>
                </a:lnTo>
                <a:lnTo>
                  <a:pt x="385759" y="52199"/>
                </a:lnTo>
                <a:lnTo>
                  <a:pt x="351188" y="25253"/>
                </a:lnTo>
                <a:lnTo>
                  <a:pt x="302956" y="8506"/>
                </a:lnTo>
                <a:lnTo>
                  <a:pt x="262419" y="2132"/>
                </a:lnTo>
                <a:lnTo>
                  <a:pt x="240407" y="534"/>
                </a:lnTo>
                <a:lnTo>
                  <a:pt x="217237"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2" name="Google Shape;582;p15"/>
          <p:cNvSpPr/>
          <p:nvPr/>
        </p:nvSpPr>
        <p:spPr>
          <a:xfrm>
            <a:off x="2202088" y="563115"/>
            <a:ext cx="318135" cy="528320"/>
          </a:xfrm>
          <a:custGeom>
            <a:avLst/>
            <a:gdLst/>
            <a:ahLst/>
            <a:cxnLst/>
            <a:rect l="l" t="t" r="r" b="b"/>
            <a:pathLst>
              <a:path w="318135" h="528319" extrusionOk="0">
                <a:moveTo>
                  <a:pt x="222753" y="224776"/>
                </a:moveTo>
                <a:lnTo>
                  <a:pt x="74724" y="224776"/>
                </a:lnTo>
                <a:lnTo>
                  <a:pt x="74829" y="419330"/>
                </a:lnTo>
                <a:lnTo>
                  <a:pt x="81834" y="469264"/>
                </a:lnTo>
                <a:lnTo>
                  <a:pt x="103146" y="502966"/>
                </a:lnTo>
                <a:lnTo>
                  <a:pt x="141994" y="521567"/>
                </a:lnTo>
                <a:lnTo>
                  <a:pt x="201782" y="527757"/>
                </a:lnTo>
                <a:lnTo>
                  <a:pt x="230159" y="526738"/>
                </a:lnTo>
                <a:lnTo>
                  <a:pt x="274473" y="518597"/>
                </a:lnTo>
                <a:lnTo>
                  <a:pt x="311195" y="490417"/>
                </a:lnTo>
                <a:lnTo>
                  <a:pt x="318134" y="459793"/>
                </a:lnTo>
                <a:lnTo>
                  <a:pt x="317462" y="447996"/>
                </a:lnTo>
                <a:lnTo>
                  <a:pt x="292817" y="416065"/>
                </a:lnTo>
                <a:lnTo>
                  <a:pt x="259606" y="413440"/>
                </a:lnTo>
                <a:lnTo>
                  <a:pt x="250618" y="412921"/>
                </a:lnTo>
                <a:lnTo>
                  <a:pt x="222753" y="378761"/>
                </a:lnTo>
                <a:lnTo>
                  <a:pt x="222753" y="224776"/>
                </a:lnTo>
                <a:close/>
              </a:path>
              <a:path w="318135" h="528319" extrusionOk="0">
                <a:moveTo>
                  <a:pt x="270274" y="136657"/>
                </a:moveTo>
                <a:lnTo>
                  <a:pt x="47181" y="136657"/>
                </a:lnTo>
                <a:lnTo>
                  <a:pt x="36618" y="137362"/>
                </a:lnTo>
                <a:lnTo>
                  <a:pt x="3106" y="161597"/>
                </a:lnTo>
                <a:lnTo>
                  <a:pt x="0" y="179806"/>
                </a:lnTo>
                <a:lnTo>
                  <a:pt x="757" y="189849"/>
                </a:lnTo>
                <a:lnTo>
                  <a:pt x="26542" y="221800"/>
                </a:lnTo>
                <a:lnTo>
                  <a:pt x="45812" y="224776"/>
                </a:lnTo>
                <a:lnTo>
                  <a:pt x="271656" y="224776"/>
                </a:lnTo>
                <a:lnTo>
                  <a:pt x="311158" y="206405"/>
                </a:lnTo>
                <a:lnTo>
                  <a:pt x="318134" y="179806"/>
                </a:lnTo>
                <a:lnTo>
                  <a:pt x="317348" y="170127"/>
                </a:lnTo>
                <a:lnTo>
                  <a:pt x="290444" y="139481"/>
                </a:lnTo>
                <a:lnTo>
                  <a:pt x="270274" y="136657"/>
                </a:lnTo>
                <a:close/>
              </a:path>
              <a:path w="318135" h="528319" extrusionOk="0">
                <a:moveTo>
                  <a:pt x="148732" y="0"/>
                </a:moveTo>
                <a:lnTo>
                  <a:pt x="106012" y="11285"/>
                </a:lnTo>
                <a:lnTo>
                  <a:pt x="79806" y="43143"/>
                </a:lnTo>
                <a:lnTo>
                  <a:pt x="74724" y="72588"/>
                </a:lnTo>
                <a:lnTo>
                  <a:pt x="74724" y="136657"/>
                </a:lnTo>
                <a:lnTo>
                  <a:pt x="222753" y="136657"/>
                </a:lnTo>
                <a:lnTo>
                  <a:pt x="222753" y="70452"/>
                </a:lnTo>
                <a:lnTo>
                  <a:pt x="212300" y="27891"/>
                </a:lnTo>
                <a:lnTo>
                  <a:pt x="181012" y="4498"/>
                </a:lnTo>
                <a:lnTo>
                  <a:pt x="14873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3" name="Google Shape;583;p15"/>
          <p:cNvSpPr/>
          <p:nvPr/>
        </p:nvSpPr>
        <p:spPr>
          <a:xfrm>
            <a:off x="2587973" y="556051"/>
            <a:ext cx="150495" cy="535305"/>
          </a:xfrm>
          <a:custGeom>
            <a:avLst/>
            <a:gdLst/>
            <a:ahLst/>
            <a:cxnLst/>
            <a:rect l="l" t="t" r="r" b="b"/>
            <a:pathLst>
              <a:path w="150494" h="535305" extrusionOk="0">
                <a:moveTo>
                  <a:pt x="75390" y="0"/>
                </a:moveTo>
                <a:lnTo>
                  <a:pt x="31341" y="12154"/>
                </a:lnTo>
                <a:lnTo>
                  <a:pt x="5077" y="46914"/>
                </a:lnTo>
                <a:lnTo>
                  <a:pt x="0" y="79637"/>
                </a:lnTo>
                <a:lnTo>
                  <a:pt x="0" y="455169"/>
                </a:lnTo>
                <a:lnTo>
                  <a:pt x="11312" y="501970"/>
                </a:lnTo>
                <a:lnTo>
                  <a:pt x="43993" y="529513"/>
                </a:lnTo>
                <a:lnTo>
                  <a:pt x="75390" y="534819"/>
                </a:lnTo>
                <a:lnTo>
                  <a:pt x="91592" y="533492"/>
                </a:lnTo>
                <a:lnTo>
                  <a:pt x="129759" y="513697"/>
                </a:lnTo>
                <a:lnTo>
                  <a:pt x="148796" y="474117"/>
                </a:lnTo>
                <a:lnTo>
                  <a:pt x="150064" y="457305"/>
                </a:lnTo>
                <a:lnTo>
                  <a:pt x="150064" y="77501"/>
                </a:lnTo>
                <a:lnTo>
                  <a:pt x="138736" y="32277"/>
                </a:lnTo>
                <a:lnTo>
                  <a:pt x="106231" y="5230"/>
                </a:lnTo>
                <a:lnTo>
                  <a:pt x="7539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4" name="Google Shape;584;p15"/>
          <p:cNvSpPr/>
          <p:nvPr/>
        </p:nvSpPr>
        <p:spPr>
          <a:xfrm>
            <a:off x="2799250" y="685924"/>
            <a:ext cx="412115" cy="412750"/>
          </a:xfrm>
          <a:custGeom>
            <a:avLst/>
            <a:gdLst/>
            <a:ahLst/>
            <a:cxnLst/>
            <a:rect l="l" t="t" r="r" b="b"/>
            <a:pathLst>
              <a:path w="412114" h="412750" extrusionOk="0">
                <a:moveTo>
                  <a:pt x="215176" y="0"/>
                </a:moveTo>
                <a:lnTo>
                  <a:pt x="168037" y="3511"/>
                </a:lnTo>
                <a:lnTo>
                  <a:pt x="126110" y="14044"/>
                </a:lnTo>
                <a:lnTo>
                  <a:pt x="89388" y="31593"/>
                </a:lnTo>
                <a:lnTo>
                  <a:pt x="57862" y="56153"/>
                </a:lnTo>
                <a:lnTo>
                  <a:pt x="32552" y="86745"/>
                </a:lnTo>
                <a:lnTo>
                  <a:pt x="14470" y="122460"/>
                </a:lnTo>
                <a:lnTo>
                  <a:pt x="3618" y="163285"/>
                </a:lnTo>
                <a:lnTo>
                  <a:pt x="0" y="209208"/>
                </a:lnTo>
                <a:lnTo>
                  <a:pt x="3539" y="253515"/>
                </a:lnTo>
                <a:lnTo>
                  <a:pt x="14157" y="293012"/>
                </a:lnTo>
                <a:lnTo>
                  <a:pt x="31858" y="327677"/>
                </a:lnTo>
                <a:lnTo>
                  <a:pt x="56643" y="357488"/>
                </a:lnTo>
                <a:lnTo>
                  <a:pt x="87446" y="381504"/>
                </a:lnTo>
                <a:lnTo>
                  <a:pt x="123219" y="398664"/>
                </a:lnTo>
                <a:lnTo>
                  <a:pt x="163957" y="408963"/>
                </a:lnTo>
                <a:lnTo>
                  <a:pt x="209660" y="412397"/>
                </a:lnTo>
                <a:lnTo>
                  <a:pt x="247935" y="410678"/>
                </a:lnTo>
                <a:lnTo>
                  <a:pt x="313436" y="396940"/>
                </a:lnTo>
                <a:lnTo>
                  <a:pt x="362876" y="370364"/>
                </a:lnTo>
                <a:lnTo>
                  <a:pt x="388285" y="335945"/>
                </a:lnTo>
                <a:lnTo>
                  <a:pt x="391345" y="316840"/>
                </a:lnTo>
                <a:lnTo>
                  <a:pt x="225140" y="316840"/>
                </a:lnTo>
                <a:lnTo>
                  <a:pt x="207579" y="315659"/>
                </a:lnTo>
                <a:lnTo>
                  <a:pt x="169062" y="297879"/>
                </a:lnTo>
                <a:lnTo>
                  <a:pt x="150856" y="258206"/>
                </a:lnTo>
                <a:lnTo>
                  <a:pt x="149097" y="239980"/>
                </a:lnTo>
                <a:lnTo>
                  <a:pt x="347047" y="239653"/>
                </a:lnTo>
                <a:lnTo>
                  <a:pt x="362915" y="238850"/>
                </a:lnTo>
                <a:lnTo>
                  <a:pt x="403143" y="219269"/>
                </a:lnTo>
                <a:lnTo>
                  <a:pt x="411757" y="184769"/>
                </a:lnTo>
                <a:lnTo>
                  <a:pt x="410908" y="168478"/>
                </a:lnTo>
                <a:lnTo>
                  <a:pt x="410032" y="162855"/>
                </a:lnTo>
                <a:lnTo>
                  <a:pt x="149097" y="162843"/>
                </a:lnTo>
                <a:lnTo>
                  <a:pt x="150755" y="146949"/>
                </a:lnTo>
                <a:lnTo>
                  <a:pt x="167504" y="110296"/>
                </a:lnTo>
                <a:lnTo>
                  <a:pt x="213794" y="91348"/>
                </a:lnTo>
                <a:lnTo>
                  <a:pt x="383777" y="91348"/>
                </a:lnTo>
                <a:lnTo>
                  <a:pt x="382105" y="88459"/>
                </a:lnTo>
                <a:lnTo>
                  <a:pt x="346049" y="47185"/>
                </a:lnTo>
                <a:lnTo>
                  <a:pt x="313007" y="24104"/>
                </a:lnTo>
                <a:lnTo>
                  <a:pt x="276265" y="8698"/>
                </a:lnTo>
                <a:lnTo>
                  <a:pt x="236314" y="969"/>
                </a:lnTo>
                <a:lnTo>
                  <a:pt x="215176" y="0"/>
                </a:lnTo>
                <a:close/>
              </a:path>
              <a:path w="412114" h="412750" extrusionOk="0">
                <a:moveTo>
                  <a:pt x="344307" y="272573"/>
                </a:moveTo>
                <a:lnTo>
                  <a:pt x="294386" y="292024"/>
                </a:lnTo>
                <a:lnTo>
                  <a:pt x="283781" y="298998"/>
                </a:lnTo>
                <a:lnTo>
                  <a:pt x="280590" y="300845"/>
                </a:lnTo>
                <a:lnTo>
                  <a:pt x="238978" y="315891"/>
                </a:lnTo>
                <a:lnTo>
                  <a:pt x="225140" y="316840"/>
                </a:lnTo>
                <a:lnTo>
                  <a:pt x="391345" y="316840"/>
                </a:lnTo>
                <a:lnTo>
                  <a:pt x="371103" y="279454"/>
                </a:lnTo>
                <a:lnTo>
                  <a:pt x="354163" y="273339"/>
                </a:lnTo>
                <a:lnTo>
                  <a:pt x="344307" y="272573"/>
                </a:lnTo>
                <a:close/>
              </a:path>
              <a:path w="412114" h="412750" extrusionOk="0">
                <a:moveTo>
                  <a:pt x="383777" y="91348"/>
                </a:moveTo>
                <a:lnTo>
                  <a:pt x="213794" y="91348"/>
                </a:lnTo>
                <a:lnTo>
                  <a:pt x="228578" y="92485"/>
                </a:lnTo>
                <a:lnTo>
                  <a:pt x="241568" y="95887"/>
                </a:lnTo>
                <a:lnTo>
                  <a:pt x="275559" y="131820"/>
                </a:lnTo>
                <a:lnTo>
                  <a:pt x="281645" y="162855"/>
                </a:lnTo>
                <a:lnTo>
                  <a:pt x="410032" y="162855"/>
                </a:lnTo>
                <a:lnTo>
                  <a:pt x="408362" y="152139"/>
                </a:lnTo>
                <a:lnTo>
                  <a:pt x="404118" y="135755"/>
                </a:lnTo>
                <a:lnTo>
                  <a:pt x="398174" y="119330"/>
                </a:lnTo>
                <a:lnTo>
                  <a:pt x="390753" y="103398"/>
                </a:lnTo>
                <a:lnTo>
                  <a:pt x="383777" y="9134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5" name="Google Shape;585;p15"/>
          <p:cNvSpPr/>
          <p:nvPr/>
        </p:nvSpPr>
        <p:spPr>
          <a:xfrm>
            <a:off x="3252926" y="685931"/>
            <a:ext cx="412750" cy="412750"/>
          </a:xfrm>
          <a:custGeom>
            <a:avLst/>
            <a:gdLst/>
            <a:ahLst/>
            <a:cxnLst/>
            <a:rect l="l" t="t" r="r" b="b"/>
            <a:pathLst>
              <a:path w="412750" h="412750" extrusionOk="0">
                <a:moveTo>
                  <a:pt x="406199" y="92076"/>
                </a:moveTo>
                <a:lnTo>
                  <a:pt x="216583" y="92076"/>
                </a:lnTo>
                <a:lnTo>
                  <a:pt x="227774" y="92590"/>
                </a:lnTo>
                <a:lnTo>
                  <a:pt x="237581" y="94139"/>
                </a:lnTo>
                <a:lnTo>
                  <a:pt x="265776" y="124632"/>
                </a:lnTo>
                <a:lnTo>
                  <a:pt x="260745" y="138472"/>
                </a:lnTo>
                <a:lnTo>
                  <a:pt x="245650" y="149582"/>
                </a:lnTo>
                <a:lnTo>
                  <a:pt x="220485" y="157952"/>
                </a:lnTo>
                <a:lnTo>
                  <a:pt x="185246" y="163571"/>
                </a:lnTo>
                <a:lnTo>
                  <a:pt x="162163" y="165996"/>
                </a:lnTo>
                <a:lnTo>
                  <a:pt x="156359" y="166713"/>
                </a:lnTo>
                <a:lnTo>
                  <a:pt x="116210" y="172814"/>
                </a:lnTo>
                <a:lnTo>
                  <a:pt x="55429" y="191745"/>
                </a:lnTo>
                <a:lnTo>
                  <a:pt x="19560" y="220419"/>
                </a:lnTo>
                <a:lnTo>
                  <a:pt x="2172" y="263079"/>
                </a:lnTo>
                <a:lnTo>
                  <a:pt x="0" y="289913"/>
                </a:lnTo>
                <a:lnTo>
                  <a:pt x="2160" y="317459"/>
                </a:lnTo>
                <a:lnTo>
                  <a:pt x="19459" y="362666"/>
                </a:lnTo>
                <a:lnTo>
                  <a:pt x="53700" y="394349"/>
                </a:lnTo>
                <a:lnTo>
                  <a:pt x="102692" y="410370"/>
                </a:lnTo>
                <a:lnTo>
                  <a:pt x="132573" y="412372"/>
                </a:lnTo>
                <a:lnTo>
                  <a:pt x="155896" y="411313"/>
                </a:lnTo>
                <a:lnTo>
                  <a:pt x="197815" y="402815"/>
                </a:lnTo>
                <a:lnTo>
                  <a:pt x="233525" y="385786"/>
                </a:lnTo>
                <a:lnTo>
                  <a:pt x="263562" y="360138"/>
                </a:lnTo>
                <a:lnTo>
                  <a:pt x="276494" y="344056"/>
                </a:lnTo>
                <a:lnTo>
                  <a:pt x="412290" y="344056"/>
                </a:lnTo>
                <a:lnTo>
                  <a:pt x="412180" y="341710"/>
                </a:lnTo>
                <a:lnTo>
                  <a:pt x="411304" y="325497"/>
                </a:lnTo>
                <a:lnTo>
                  <a:pt x="411144" y="320346"/>
                </a:lnTo>
                <a:lnTo>
                  <a:pt x="192446" y="320346"/>
                </a:lnTo>
                <a:lnTo>
                  <a:pt x="182569" y="319761"/>
                </a:lnTo>
                <a:lnTo>
                  <a:pt x="149469" y="292234"/>
                </a:lnTo>
                <a:lnTo>
                  <a:pt x="148757" y="283895"/>
                </a:lnTo>
                <a:lnTo>
                  <a:pt x="149432" y="276071"/>
                </a:lnTo>
                <a:lnTo>
                  <a:pt x="186632" y="247662"/>
                </a:lnTo>
                <a:lnTo>
                  <a:pt x="211098" y="242997"/>
                </a:lnTo>
                <a:lnTo>
                  <a:pt x="220827" y="241015"/>
                </a:lnTo>
                <a:lnTo>
                  <a:pt x="258108" y="229769"/>
                </a:lnTo>
                <a:lnTo>
                  <a:pt x="264444" y="226899"/>
                </a:lnTo>
                <a:lnTo>
                  <a:pt x="411103" y="226899"/>
                </a:lnTo>
                <a:lnTo>
                  <a:pt x="411031" y="138353"/>
                </a:lnTo>
                <a:lnTo>
                  <a:pt x="410438" y="120212"/>
                </a:lnTo>
                <a:lnTo>
                  <a:pt x="408439" y="102372"/>
                </a:lnTo>
                <a:lnTo>
                  <a:pt x="406199" y="92076"/>
                </a:lnTo>
                <a:close/>
              </a:path>
              <a:path w="412750" h="412750" extrusionOk="0">
                <a:moveTo>
                  <a:pt x="412290" y="344056"/>
                </a:moveTo>
                <a:lnTo>
                  <a:pt x="276494" y="344056"/>
                </a:lnTo>
                <a:lnTo>
                  <a:pt x="279704" y="358781"/>
                </a:lnTo>
                <a:lnTo>
                  <a:pt x="308835" y="397190"/>
                </a:lnTo>
                <a:lnTo>
                  <a:pt x="349132" y="405650"/>
                </a:lnTo>
                <a:lnTo>
                  <a:pt x="363698" y="404844"/>
                </a:lnTo>
                <a:lnTo>
                  <a:pt x="403380" y="385529"/>
                </a:lnTo>
                <a:lnTo>
                  <a:pt x="412498" y="355050"/>
                </a:lnTo>
                <a:lnTo>
                  <a:pt x="412498" y="350100"/>
                </a:lnTo>
                <a:lnTo>
                  <a:pt x="412290" y="344056"/>
                </a:lnTo>
                <a:close/>
              </a:path>
              <a:path w="412750" h="412750" extrusionOk="0">
                <a:moveTo>
                  <a:pt x="411103" y="226899"/>
                </a:moveTo>
                <a:lnTo>
                  <a:pt x="264444" y="226899"/>
                </a:lnTo>
                <a:lnTo>
                  <a:pt x="264695" y="228985"/>
                </a:lnTo>
                <a:lnTo>
                  <a:pt x="264808" y="231423"/>
                </a:lnTo>
                <a:lnTo>
                  <a:pt x="264877" y="232414"/>
                </a:lnTo>
                <a:lnTo>
                  <a:pt x="264982" y="247662"/>
                </a:lnTo>
                <a:lnTo>
                  <a:pt x="264033" y="264104"/>
                </a:lnTo>
                <a:lnTo>
                  <a:pt x="248122" y="302855"/>
                </a:lnTo>
                <a:lnTo>
                  <a:pt x="210392" y="319254"/>
                </a:lnTo>
                <a:lnTo>
                  <a:pt x="192446" y="320346"/>
                </a:lnTo>
                <a:lnTo>
                  <a:pt x="411144" y="320346"/>
                </a:lnTo>
                <a:lnTo>
                  <a:pt x="411103" y="226899"/>
                </a:lnTo>
                <a:close/>
              </a:path>
              <a:path w="412750" h="412750" extrusionOk="0">
                <a:moveTo>
                  <a:pt x="217275" y="0"/>
                </a:moveTo>
                <a:lnTo>
                  <a:pt x="178042" y="1760"/>
                </a:lnTo>
                <a:lnTo>
                  <a:pt x="111089" y="15844"/>
                </a:lnTo>
                <a:lnTo>
                  <a:pt x="60751" y="43163"/>
                </a:lnTo>
                <a:lnTo>
                  <a:pt x="34908" y="78670"/>
                </a:lnTo>
                <a:lnTo>
                  <a:pt x="31676" y="99176"/>
                </a:lnTo>
                <a:lnTo>
                  <a:pt x="32474" y="108410"/>
                </a:lnTo>
                <a:lnTo>
                  <a:pt x="58210" y="142720"/>
                </a:lnTo>
                <a:lnTo>
                  <a:pt x="74033" y="146219"/>
                </a:lnTo>
                <a:lnTo>
                  <a:pt x="90267" y="144448"/>
                </a:lnTo>
                <a:lnTo>
                  <a:pt x="106919" y="139139"/>
                </a:lnTo>
                <a:lnTo>
                  <a:pt x="123999" y="130295"/>
                </a:lnTo>
                <a:lnTo>
                  <a:pt x="141520" y="117923"/>
                </a:lnTo>
                <a:lnTo>
                  <a:pt x="148204" y="112482"/>
                </a:lnTo>
                <a:lnTo>
                  <a:pt x="153092" y="108700"/>
                </a:lnTo>
                <a:lnTo>
                  <a:pt x="190187" y="94048"/>
                </a:lnTo>
                <a:lnTo>
                  <a:pt x="216583" y="92076"/>
                </a:lnTo>
                <a:lnTo>
                  <a:pt x="406199" y="92076"/>
                </a:lnTo>
                <a:lnTo>
                  <a:pt x="405103" y="87036"/>
                </a:lnTo>
                <a:lnTo>
                  <a:pt x="385802" y="52207"/>
                </a:lnTo>
                <a:lnTo>
                  <a:pt x="351205" y="25270"/>
                </a:lnTo>
                <a:lnTo>
                  <a:pt x="303006" y="8556"/>
                </a:lnTo>
                <a:lnTo>
                  <a:pt x="262454" y="2139"/>
                </a:lnTo>
                <a:lnTo>
                  <a:pt x="240440" y="534"/>
                </a:lnTo>
                <a:lnTo>
                  <a:pt x="21727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6" name="Google Shape;586;p15"/>
          <p:cNvSpPr/>
          <p:nvPr/>
        </p:nvSpPr>
        <p:spPr>
          <a:xfrm>
            <a:off x="3747224" y="689500"/>
            <a:ext cx="296545" cy="401955"/>
          </a:xfrm>
          <a:custGeom>
            <a:avLst/>
            <a:gdLst/>
            <a:ahLst/>
            <a:cxnLst/>
            <a:rect l="l" t="t" r="r" b="b"/>
            <a:pathLst>
              <a:path w="296545" h="401955" extrusionOk="0">
                <a:moveTo>
                  <a:pt x="68165" y="2902"/>
                </a:moveTo>
                <a:lnTo>
                  <a:pt x="27779" y="13689"/>
                </a:lnTo>
                <a:lnTo>
                  <a:pt x="4471" y="45276"/>
                </a:lnTo>
                <a:lnTo>
                  <a:pt x="0" y="321753"/>
                </a:lnTo>
                <a:lnTo>
                  <a:pt x="1263" y="339200"/>
                </a:lnTo>
                <a:lnTo>
                  <a:pt x="20129" y="379980"/>
                </a:lnTo>
                <a:lnTo>
                  <a:pt x="58399" y="400093"/>
                </a:lnTo>
                <a:lnTo>
                  <a:pt x="74724" y="401441"/>
                </a:lnTo>
                <a:lnTo>
                  <a:pt x="90897" y="400114"/>
                </a:lnTo>
                <a:lnTo>
                  <a:pt x="129118" y="380306"/>
                </a:lnTo>
                <a:lnTo>
                  <a:pt x="148152" y="340679"/>
                </a:lnTo>
                <a:lnTo>
                  <a:pt x="149423" y="323889"/>
                </a:lnTo>
                <a:lnTo>
                  <a:pt x="149423" y="237165"/>
                </a:lnTo>
                <a:lnTo>
                  <a:pt x="150409" y="218562"/>
                </a:lnTo>
                <a:lnTo>
                  <a:pt x="165255" y="177531"/>
                </a:lnTo>
                <a:lnTo>
                  <a:pt x="203948" y="152591"/>
                </a:lnTo>
                <a:lnTo>
                  <a:pt x="241805" y="140790"/>
                </a:lnTo>
                <a:lnTo>
                  <a:pt x="257272" y="134154"/>
                </a:lnTo>
                <a:lnTo>
                  <a:pt x="269870" y="126636"/>
                </a:lnTo>
                <a:lnTo>
                  <a:pt x="279597" y="118237"/>
                </a:lnTo>
                <a:lnTo>
                  <a:pt x="286806" y="108545"/>
                </a:lnTo>
                <a:lnTo>
                  <a:pt x="287066" y="107971"/>
                </a:lnTo>
                <a:lnTo>
                  <a:pt x="137386" y="107971"/>
                </a:lnTo>
                <a:lnTo>
                  <a:pt x="137386" y="75402"/>
                </a:lnTo>
                <a:lnTo>
                  <a:pt x="127802" y="30829"/>
                </a:lnTo>
                <a:lnTo>
                  <a:pt x="84606" y="4004"/>
                </a:lnTo>
                <a:lnTo>
                  <a:pt x="68165" y="2902"/>
                </a:lnTo>
                <a:close/>
              </a:path>
              <a:path w="296545" h="401955" extrusionOk="0">
                <a:moveTo>
                  <a:pt x="237567" y="0"/>
                </a:moveTo>
                <a:lnTo>
                  <a:pt x="192836" y="14805"/>
                </a:lnTo>
                <a:lnTo>
                  <a:pt x="157179" y="59968"/>
                </a:lnTo>
                <a:lnTo>
                  <a:pt x="137386" y="107971"/>
                </a:lnTo>
                <a:lnTo>
                  <a:pt x="287066" y="107971"/>
                </a:lnTo>
                <a:lnTo>
                  <a:pt x="291958" y="97181"/>
                </a:lnTo>
                <a:lnTo>
                  <a:pt x="295051" y="84134"/>
                </a:lnTo>
                <a:lnTo>
                  <a:pt x="296083" y="69396"/>
                </a:lnTo>
                <a:lnTo>
                  <a:pt x="295116" y="53990"/>
                </a:lnTo>
                <a:lnTo>
                  <a:pt x="280602" y="18407"/>
                </a:lnTo>
                <a:lnTo>
                  <a:pt x="237567"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7" name="Google Shape;587;p15"/>
          <p:cNvSpPr/>
          <p:nvPr/>
        </p:nvSpPr>
        <p:spPr>
          <a:xfrm>
            <a:off x="4065262" y="689550"/>
            <a:ext cx="403860" cy="401955"/>
          </a:xfrm>
          <a:custGeom>
            <a:avLst/>
            <a:gdLst/>
            <a:ahLst/>
            <a:cxnLst/>
            <a:rect l="l" t="t" r="r" b="b"/>
            <a:pathLst>
              <a:path w="403860" h="401955" extrusionOk="0">
                <a:moveTo>
                  <a:pt x="67461" y="2776"/>
                </a:moveTo>
                <a:lnTo>
                  <a:pt x="26818" y="13325"/>
                </a:lnTo>
                <a:lnTo>
                  <a:pt x="4306" y="44741"/>
                </a:lnTo>
                <a:lnTo>
                  <a:pt x="0" y="76759"/>
                </a:lnTo>
                <a:lnTo>
                  <a:pt x="0" y="321653"/>
                </a:lnTo>
                <a:lnTo>
                  <a:pt x="11147" y="368486"/>
                </a:lnTo>
                <a:lnTo>
                  <a:pt x="43244" y="396050"/>
                </a:lnTo>
                <a:lnTo>
                  <a:pt x="74045" y="401390"/>
                </a:lnTo>
                <a:lnTo>
                  <a:pt x="90136" y="400036"/>
                </a:lnTo>
                <a:lnTo>
                  <a:pt x="128251" y="380118"/>
                </a:lnTo>
                <a:lnTo>
                  <a:pt x="147440" y="340474"/>
                </a:lnTo>
                <a:lnTo>
                  <a:pt x="148783" y="195009"/>
                </a:lnTo>
                <a:lnTo>
                  <a:pt x="149581" y="178000"/>
                </a:lnTo>
                <a:lnTo>
                  <a:pt x="162478" y="138002"/>
                </a:lnTo>
                <a:lnTo>
                  <a:pt x="204471" y="118928"/>
                </a:lnTo>
                <a:lnTo>
                  <a:pt x="400505" y="118928"/>
                </a:lnTo>
                <a:lnTo>
                  <a:pt x="400071" y="114982"/>
                </a:lnTo>
                <a:lnTo>
                  <a:pt x="397838" y="102135"/>
                </a:lnTo>
                <a:lnTo>
                  <a:pt x="394902" y="90130"/>
                </a:lnTo>
                <a:lnTo>
                  <a:pt x="391280" y="78966"/>
                </a:lnTo>
                <a:lnTo>
                  <a:pt x="388902" y="73241"/>
                </a:lnTo>
                <a:lnTo>
                  <a:pt x="135991" y="73241"/>
                </a:lnTo>
                <a:lnTo>
                  <a:pt x="134595" y="57091"/>
                </a:lnTo>
                <a:lnTo>
                  <a:pt x="117759" y="20895"/>
                </a:lnTo>
                <a:lnTo>
                  <a:pt x="82883" y="3908"/>
                </a:lnTo>
                <a:lnTo>
                  <a:pt x="67461" y="2776"/>
                </a:lnTo>
                <a:close/>
              </a:path>
              <a:path w="403860" h="401955" extrusionOk="0">
                <a:moveTo>
                  <a:pt x="400505" y="118928"/>
                </a:moveTo>
                <a:lnTo>
                  <a:pt x="204471" y="118928"/>
                </a:lnTo>
                <a:lnTo>
                  <a:pt x="217400" y="119951"/>
                </a:lnTo>
                <a:lnTo>
                  <a:pt x="228266" y="123026"/>
                </a:lnTo>
                <a:lnTo>
                  <a:pt x="252270" y="158654"/>
                </a:lnTo>
                <a:lnTo>
                  <a:pt x="255108" y="316061"/>
                </a:lnTo>
                <a:lnTo>
                  <a:pt x="256325" y="335538"/>
                </a:lnTo>
                <a:lnTo>
                  <a:pt x="274559" y="379389"/>
                </a:lnTo>
                <a:lnTo>
                  <a:pt x="313343" y="400015"/>
                </a:lnTo>
                <a:lnTo>
                  <a:pt x="330511" y="401390"/>
                </a:lnTo>
                <a:lnTo>
                  <a:pt x="347476" y="400036"/>
                </a:lnTo>
                <a:lnTo>
                  <a:pt x="385269" y="379728"/>
                </a:lnTo>
                <a:lnTo>
                  <a:pt x="402688" y="335807"/>
                </a:lnTo>
                <a:lnTo>
                  <a:pt x="403853" y="316061"/>
                </a:lnTo>
                <a:lnTo>
                  <a:pt x="403853" y="195009"/>
                </a:lnTo>
                <a:lnTo>
                  <a:pt x="403614" y="169960"/>
                </a:lnTo>
                <a:lnTo>
                  <a:pt x="402900" y="148267"/>
                </a:lnTo>
                <a:lnTo>
                  <a:pt x="401717" y="129939"/>
                </a:lnTo>
                <a:lnTo>
                  <a:pt x="400505" y="118928"/>
                </a:lnTo>
                <a:close/>
              </a:path>
              <a:path w="403860" h="401955" extrusionOk="0">
                <a:moveTo>
                  <a:pt x="267836" y="0"/>
                </a:moveTo>
                <a:lnTo>
                  <a:pt x="226238" y="4455"/>
                </a:lnTo>
                <a:lnTo>
                  <a:pt x="175405" y="27986"/>
                </a:lnTo>
                <a:lnTo>
                  <a:pt x="147954" y="55707"/>
                </a:lnTo>
                <a:lnTo>
                  <a:pt x="135991" y="73241"/>
                </a:lnTo>
                <a:lnTo>
                  <a:pt x="388902" y="73241"/>
                </a:lnTo>
                <a:lnTo>
                  <a:pt x="367611" y="39460"/>
                </a:lnTo>
                <a:lnTo>
                  <a:pt x="324324" y="10023"/>
                </a:lnTo>
                <a:lnTo>
                  <a:pt x="26783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8" name="Google Shape;588;p15"/>
          <p:cNvSpPr/>
          <p:nvPr/>
        </p:nvSpPr>
        <p:spPr>
          <a:xfrm>
            <a:off x="4546865" y="527088"/>
            <a:ext cx="150495" cy="563880"/>
          </a:xfrm>
          <a:custGeom>
            <a:avLst/>
            <a:gdLst/>
            <a:ahLst/>
            <a:cxnLst/>
            <a:rect l="l" t="t" r="r" b="b"/>
            <a:pathLst>
              <a:path w="150495" h="563880" extrusionOk="0">
                <a:moveTo>
                  <a:pt x="75314" y="0"/>
                </a:moveTo>
                <a:lnTo>
                  <a:pt x="38307" y="11709"/>
                </a:lnTo>
                <a:lnTo>
                  <a:pt x="12880" y="43693"/>
                </a:lnTo>
                <a:lnTo>
                  <a:pt x="7890" y="70439"/>
                </a:lnTo>
                <a:lnTo>
                  <a:pt x="9138" y="84082"/>
                </a:lnTo>
                <a:lnTo>
                  <a:pt x="27831" y="119267"/>
                </a:lnTo>
                <a:lnTo>
                  <a:pt x="62055" y="138483"/>
                </a:lnTo>
                <a:lnTo>
                  <a:pt x="75314" y="139761"/>
                </a:lnTo>
                <a:lnTo>
                  <a:pt x="88809" y="138483"/>
                </a:lnTo>
                <a:lnTo>
                  <a:pt x="123225" y="119430"/>
                </a:lnTo>
                <a:lnTo>
                  <a:pt x="141920" y="84250"/>
                </a:lnTo>
                <a:lnTo>
                  <a:pt x="143166" y="70439"/>
                </a:lnTo>
                <a:lnTo>
                  <a:pt x="141920" y="56424"/>
                </a:lnTo>
                <a:lnTo>
                  <a:pt x="123225" y="20682"/>
                </a:lnTo>
                <a:lnTo>
                  <a:pt x="88789" y="1289"/>
                </a:lnTo>
                <a:lnTo>
                  <a:pt x="75314" y="0"/>
                </a:lnTo>
                <a:close/>
              </a:path>
              <a:path w="150495" h="563880" extrusionOk="0">
                <a:moveTo>
                  <a:pt x="75314" y="165971"/>
                </a:moveTo>
                <a:lnTo>
                  <a:pt x="31324" y="178116"/>
                </a:lnTo>
                <a:lnTo>
                  <a:pt x="5055" y="212849"/>
                </a:lnTo>
                <a:lnTo>
                  <a:pt x="0" y="245596"/>
                </a:lnTo>
                <a:lnTo>
                  <a:pt x="0" y="484169"/>
                </a:lnTo>
                <a:lnTo>
                  <a:pt x="11391" y="530725"/>
                </a:lnTo>
                <a:lnTo>
                  <a:pt x="44178" y="558471"/>
                </a:lnTo>
                <a:lnTo>
                  <a:pt x="75314" y="563857"/>
                </a:lnTo>
                <a:lnTo>
                  <a:pt x="91523" y="562530"/>
                </a:lnTo>
                <a:lnTo>
                  <a:pt x="129734" y="542747"/>
                </a:lnTo>
                <a:lnTo>
                  <a:pt x="148819" y="503100"/>
                </a:lnTo>
                <a:lnTo>
                  <a:pt x="150089" y="486318"/>
                </a:lnTo>
                <a:lnTo>
                  <a:pt x="150089" y="243498"/>
                </a:lnTo>
                <a:lnTo>
                  <a:pt x="138740" y="198474"/>
                </a:lnTo>
                <a:lnTo>
                  <a:pt x="106223" y="171242"/>
                </a:lnTo>
                <a:lnTo>
                  <a:pt x="75314" y="165971"/>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9" name="Google Shape;589;p15"/>
          <p:cNvSpPr/>
          <p:nvPr/>
        </p:nvSpPr>
        <p:spPr>
          <a:xfrm>
            <a:off x="4778135" y="689550"/>
            <a:ext cx="403860" cy="401955"/>
          </a:xfrm>
          <a:custGeom>
            <a:avLst/>
            <a:gdLst/>
            <a:ahLst/>
            <a:cxnLst/>
            <a:rect l="l" t="t" r="r" b="b"/>
            <a:pathLst>
              <a:path w="403860" h="401955" extrusionOk="0">
                <a:moveTo>
                  <a:pt x="67424" y="2852"/>
                </a:moveTo>
                <a:lnTo>
                  <a:pt x="26784" y="13337"/>
                </a:lnTo>
                <a:lnTo>
                  <a:pt x="4286" y="44755"/>
                </a:lnTo>
                <a:lnTo>
                  <a:pt x="0" y="76759"/>
                </a:lnTo>
                <a:lnTo>
                  <a:pt x="0" y="321703"/>
                </a:lnTo>
                <a:lnTo>
                  <a:pt x="11115" y="368487"/>
                </a:lnTo>
                <a:lnTo>
                  <a:pt x="43215" y="396050"/>
                </a:lnTo>
                <a:lnTo>
                  <a:pt x="73995" y="401390"/>
                </a:lnTo>
                <a:lnTo>
                  <a:pt x="90101" y="400036"/>
                </a:lnTo>
                <a:lnTo>
                  <a:pt x="128188" y="380118"/>
                </a:lnTo>
                <a:lnTo>
                  <a:pt x="147404" y="340474"/>
                </a:lnTo>
                <a:lnTo>
                  <a:pt x="148749" y="195009"/>
                </a:lnTo>
                <a:lnTo>
                  <a:pt x="149542" y="178032"/>
                </a:lnTo>
                <a:lnTo>
                  <a:pt x="162466" y="138014"/>
                </a:lnTo>
                <a:lnTo>
                  <a:pt x="204471" y="118928"/>
                </a:lnTo>
                <a:lnTo>
                  <a:pt x="400458" y="118928"/>
                </a:lnTo>
                <a:lnTo>
                  <a:pt x="400021" y="114982"/>
                </a:lnTo>
                <a:lnTo>
                  <a:pt x="397797" y="102135"/>
                </a:lnTo>
                <a:lnTo>
                  <a:pt x="394864" y="90130"/>
                </a:lnTo>
                <a:lnTo>
                  <a:pt x="391237" y="78966"/>
                </a:lnTo>
                <a:lnTo>
                  <a:pt x="388848"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4" y="119957"/>
                </a:lnTo>
                <a:lnTo>
                  <a:pt x="228227" y="123040"/>
                </a:lnTo>
                <a:lnTo>
                  <a:pt x="252235" y="158663"/>
                </a:lnTo>
                <a:lnTo>
                  <a:pt x="255070" y="316061"/>
                </a:lnTo>
                <a:lnTo>
                  <a:pt x="256286" y="335544"/>
                </a:lnTo>
                <a:lnTo>
                  <a:pt x="274508" y="379389"/>
                </a:lnTo>
                <a:lnTo>
                  <a:pt x="313311" y="400015"/>
                </a:lnTo>
                <a:lnTo>
                  <a:pt x="330498" y="401390"/>
                </a:lnTo>
                <a:lnTo>
                  <a:pt x="347460" y="400036"/>
                </a:lnTo>
                <a:lnTo>
                  <a:pt x="385244" y="379728"/>
                </a:lnTo>
                <a:lnTo>
                  <a:pt x="402642" y="335828"/>
                </a:lnTo>
                <a:lnTo>
                  <a:pt x="403803" y="316061"/>
                </a:lnTo>
                <a:lnTo>
                  <a:pt x="403803" y="195009"/>
                </a:lnTo>
                <a:lnTo>
                  <a:pt x="403567" y="169961"/>
                </a:lnTo>
                <a:lnTo>
                  <a:pt x="402859" y="148272"/>
                </a:lnTo>
                <a:lnTo>
                  <a:pt x="401677" y="129944"/>
                </a:lnTo>
                <a:lnTo>
                  <a:pt x="400458" y="118928"/>
                </a:lnTo>
                <a:close/>
              </a:path>
              <a:path w="403860" h="401955" extrusionOk="0">
                <a:moveTo>
                  <a:pt x="267786" y="0"/>
                </a:moveTo>
                <a:lnTo>
                  <a:pt x="226196" y="4460"/>
                </a:lnTo>
                <a:lnTo>
                  <a:pt x="175377" y="28023"/>
                </a:lnTo>
                <a:lnTo>
                  <a:pt x="147919" y="55715"/>
                </a:lnTo>
                <a:lnTo>
                  <a:pt x="135979" y="73241"/>
                </a:lnTo>
                <a:lnTo>
                  <a:pt x="388848" y="73241"/>
                </a:lnTo>
                <a:lnTo>
                  <a:pt x="367567" y="39484"/>
                </a:lnTo>
                <a:lnTo>
                  <a:pt x="324285" y="10039"/>
                </a:lnTo>
                <a:lnTo>
                  <a:pt x="26778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0" name="Google Shape;590;p15"/>
          <p:cNvSpPr/>
          <p:nvPr/>
        </p:nvSpPr>
        <p:spPr>
          <a:xfrm>
            <a:off x="5238647" y="689551"/>
            <a:ext cx="414655" cy="551180"/>
          </a:xfrm>
          <a:custGeom>
            <a:avLst/>
            <a:gdLst/>
            <a:ahLst/>
            <a:cxnLst/>
            <a:rect l="l" t="t" r="r" b="b"/>
            <a:pathLst>
              <a:path w="414654" h="551180" extrusionOk="0">
                <a:moveTo>
                  <a:pt x="72324" y="404544"/>
                </a:moveTo>
                <a:lnTo>
                  <a:pt x="64044" y="404544"/>
                </a:lnTo>
                <a:lnTo>
                  <a:pt x="52736" y="405479"/>
                </a:lnTo>
                <a:lnTo>
                  <a:pt x="19245" y="427650"/>
                </a:lnTo>
                <a:lnTo>
                  <a:pt x="11044" y="458687"/>
                </a:lnTo>
                <a:lnTo>
                  <a:pt x="14133" y="478670"/>
                </a:lnTo>
                <a:lnTo>
                  <a:pt x="38842" y="512203"/>
                </a:lnTo>
                <a:lnTo>
                  <a:pt x="87346" y="536659"/>
                </a:lnTo>
                <a:lnTo>
                  <a:pt x="154382" y="549140"/>
                </a:lnTo>
                <a:lnTo>
                  <a:pt x="194532" y="550701"/>
                </a:lnTo>
                <a:lnTo>
                  <a:pt x="246562" y="547802"/>
                </a:lnTo>
                <a:lnTo>
                  <a:pt x="291515" y="539108"/>
                </a:lnTo>
                <a:lnTo>
                  <a:pt x="329372" y="524626"/>
                </a:lnTo>
                <a:lnTo>
                  <a:pt x="383901" y="478136"/>
                </a:lnTo>
                <a:lnTo>
                  <a:pt x="396024" y="455119"/>
                </a:lnTo>
                <a:lnTo>
                  <a:pt x="197962" y="455119"/>
                </a:lnTo>
                <a:lnTo>
                  <a:pt x="188148" y="454742"/>
                </a:lnTo>
                <a:lnTo>
                  <a:pt x="141724" y="440548"/>
                </a:lnTo>
                <a:lnTo>
                  <a:pt x="110620" y="420833"/>
                </a:lnTo>
                <a:lnTo>
                  <a:pt x="102337" y="415870"/>
                </a:lnTo>
                <a:lnTo>
                  <a:pt x="94971" y="411970"/>
                </a:lnTo>
                <a:lnTo>
                  <a:pt x="88520" y="409130"/>
                </a:lnTo>
                <a:lnTo>
                  <a:pt x="80454" y="406039"/>
                </a:lnTo>
                <a:lnTo>
                  <a:pt x="72324" y="404544"/>
                </a:lnTo>
                <a:close/>
              </a:path>
              <a:path w="414654" h="551180" extrusionOk="0">
                <a:moveTo>
                  <a:pt x="414508" y="340462"/>
                </a:moveTo>
                <a:lnTo>
                  <a:pt x="271279" y="340462"/>
                </a:lnTo>
                <a:lnTo>
                  <a:pt x="271279" y="382593"/>
                </a:lnTo>
                <a:lnTo>
                  <a:pt x="270142" y="399521"/>
                </a:lnTo>
                <a:lnTo>
                  <a:pt x="253035" y="436912"/>
                </a:lnTo>
                <a:lnTo>
                  <a:pt x="215208" y="453991"/>
                </a:lnTo>
                <a:lnTo>
                  <a:pt x="197962" y="455119"/>
                </a:lnTo>
                <a:lnTo>
                  <a:pt x="396024" y="455119"/>
                </a:lnTo>
                <a:lnTo>
                  <a:pt x="400900" y="445860"/>
                </a:lnTo>
                <a:lnTo>
                  <a:pt x="411105" y="407526"/>
                </a:lnTo>
                <a:lnTo>
                  <a:pt x="414467" y="363672"/>
                </a:lnTo>
                <a:lnTo>
                  <a:pt x="414508" y="340462"/>
                </a:lnTo>
                <a:close/>
              </a:path>
              <a:path w="414654" h="551180" extrusionOk="0">
                <a:moveTo>
                  <a:pt x="159727" y="0"/>
                </a:moveTo>
                <a:lnTo>
                  <a:pt x="94373" y="13026"/>
                </a:lnTo>
                <a:lnTo>
                  <a:pt x="43575" y="52145"/>
                </a:lnTo>
                <a:lnTo>
                  <a:pt x="10893" y="113278"/>
                </a:lnTo>
                <a:lnTo>
                  <a:pt x="2723" y="150499"/>
                </a:lnTo>
                <a:lnTo>
                  <a:pt x="0" y="192157"/>
                </a:lnTo>
                <a:lnTo>
                  <a:pt x="2851" y="231849"/>
                </a:lnTo>
                <a:lnTo>
                  <a:pt x="25666" y="298751"/>
                </a:lnTo>
                <a:lnTo>
                  <a:pt x="70326" y="347966"/>
                </a:lnTo>
                <a:lnTo>
                  <a:pt x="131005" y="373094"/>
                </a:lnTo>
                <a:lnTo>
                  <a:pt x="166989" y="376235"/>
                </a:lnTo>
                <a:lnTo>
                  <a:pt x="183218" y="375674"/>
                </a:lnTo>
                <a:lnTo>
                  <a:pt x="226409" y="367352"/>
                </a:lnTo>
                <a:lnTo>
                  <a:pt x="261381" y="348915"/>
                </a:lnTo>
                <a:lnTo>
                  <a:pt x="271279" y="340462"/>
                </a:lnTo>
                <a:lnTo>
                  <a:pt x="414508" y="340462"/>
                </a:lnTo>
                <a:lnTo>
                  <a:pt x="414508" y="270362"/>
                </a:lnTo>
                <a:lnTo>
                  <a:pt x="207939" y="270362"/>
                </a:lnTo>
                <a:lnTo>
                  <a:pt x="193756" y="269113"/>
                </a:lnTo>
                <a:lnTo>
                  <a:pt x="155884" y="239150"/>
                </a:lnTo>
                <a:lnTo>
                  <a:pt x="147402" y="192157"/>
                </a:lnTo>
                <a:lnTo>
                  <a:pt x="147352" y="189657"/>
                </a:lnTo>
                <a:lnTo>
                  <a:pt x="148292" y="172256"/>
                </a:lnTo>
                <a:lnTo>
                  <a:pt x="162880" y="131669"/>
                </a:lnTo>
                <a:lnTo>
                  <a:pt x="207939" y="111477"/>
                </a:lnTo>
                <a:lnTo>
                  <a:pt x="414508" y="111477"/>
                </a:lnTo>
                <a:lnTo>
                  <a:pt x="414508" y="83168"/>
                </a:lnTo>
                <a:lnTo>
                  <a:pt x="413520" y="63517"/>
                </a:lnTo>
                <a:lnTo>
                  <a:pt x="412552" y="58025"/>
                </a:lnTo>
                <a:lnTo>
                  <a:pt x="283342" y="58025"/>
                </a:lnTo>
                <a:lnTo>
                  <a:pt x="272241" y="44263"/>
                </a:lnTo>
                <a:lnTo>
                  <a:pt x="231712" y="14299"/>
                </a:lnTo>
                <a:lnTo>
                  <a:pt x="179735" y="887"/>
                </a:lnTo>
                <a:lnTo>
                  <a:pt x="159727" y="0"/>
                </a:lnTo>
                <a:close/>
              </a:path>
              <a:path w="414654" h="551180" extrusionOk="0">
                <a:moveTo>
                  <a:pt x="414508" y="111477"/>
                </a:moveTo>
                <a:lnTo>
                  <a:pt x="207939" y="111477"/>
                </a:lnTo>
                <a:lnTo>
                  <a:pt x="221951" y="112759"/>
                </a:lnTo>
                <a:lnTo>
                  <a:pt x="234305" y="116605"/>
                </a:lnTo>
                <a:lnTo>
                  <a:pt x="266473" y="156670"/>
                </a:lnTo>
                <a:lnTo>
                  <a:pt x="270588" y="189657"/>
                </a:lnTo>
                <a:lnTo>
                  <a:pt x="269635" y="208883"/>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70" y="3303"/>
                </a:lnTo>
                <a:lnTo>
                  <a:pt x="348077" y="2085"/>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1" name="Google Shape;591;p15"/>
          <p:cNvSpPr/>
          <p:nvPr/>
        </p:nvSpPr>
        <p:spPr>
          <a:xfrm>
            <a:off x="1350067" y="1218694"/>
            <a:ext cx="208203" cy="23882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2" name="Google Shape;592;p15"/>
          <p:cNvSpPr/>
          <p:nvPr/>
        </p:nvSpPr>
        <p:spPr>
          <a:xfrm>
            <a:off x="1622354" y="1287525"/>
            <a:ext cx="144259" cy="17471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3" name="Google Shape;593;p15"/>
          <p:cNvSpPr/>
          <p:nvPr/>
        </p:nvSpPr>
        <p:spPr>
          <a:xfrm>
            <a:off x="1833378" y="1287528"/>
            <a:ext cx="175433" cy="17472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4" name="Google Shape;594;p15"/>
          <p:cNvSpPr/>
          <p:nvPr/>
        </p:nvSpPr>
        <p:spPr>
          <a:xfrm>
            <a:off x="2080612" y="1287520"/>
            <a:ext cx="147212" cy="17003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5" name="Google Shape;595;p15"/>
          <p:cNvSpPr/>
          <p:nvPr/>
        </p:nvSpPr>
        <p:spPr>
          <a:xfrm>
            <a:off x="2287952" y="1287508"/>
            <a:ext cx="180107" cy="172882"/>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6" name="Google Shape;596;p15"/>
          <p:cNvSpPr/>
          <p:nvPr/>
        </p:nvSpPr>
        <p:spPr>
          <a:xfrm>
            <a:off x="2538534" y="1202342"/>
            <a:ext cx="92710" cy="259079"/>
          </a:xfrm>
          <a:custGeom>
            <a:avLst/>
            <a:gdLst/>
            <a:ahLst/>
            <a:cxnLst/>
            <a:rect l="l" t="t" r="r" b="b"/>
            <a:pathLst>
              <a:path w="92710" h="259080" extrusionOk="0">
                <a:moveTo>
                  <a:pt x="77099" y="0"/>
                </a:moveTo>
                <a:lnTo>
                  <a:pt x="64986" y="0"/>
                </a:lnTo>
                <a:lnTo>
                  <a:pt x="60023" y="2311"/>
                </a:lnTo>
                <a:lnTo>
                  <a:pt x="51730" y="11522"/>
                </a:lnTo>
                <a:lnTo>
                  <a:pt x="49657" y="16900"/>
                </a:lnTo>
                <a:lnTo>
                  <a:pt x="49657" y="28912"/>
                </a:lnTo>
                <a:lnTo>
                  <a:pt x="51730" y="34101"/>
                </a:lnTo>
                <a:lnTo>
                  <a:pt x="60023" y="43198"/>
                </a:lnTo>
                <a:lnTo>
                  <a:pt x="64986" y="45460"/>
                </a:lnTo>
                <a:lnTo>
                  <a:pt x="76873" y="45460"/>
                </a:lnTo>
                <a:lnTo>
                  <a:pt x="82024" y="43073"/>
                </a:lnTo>
                <a:lnTo>
                  <a:pt x="90330" y="33536"/>
                </a:lnTo>
                <a:lnTo>
                  <a:pt x="92416" y="27957"/>
                </a:lnTo>
                <a:lnTo>
                  <a:pt x="92416" y="15831"/>
                </a:lnTo>
                <a:lnTo>
                  <a:pt x="90380" y="10818"/>
                </a:lnTo>
                <a:lnTo>
                  <a:pt x="82326" y="2186"/>
                </a:lnTo>
                <a:lnTo>
                  <a:pt x="77099" y="0"/>
                </a:lnTo>
                <a:close/>
              </a:path>
              <a:path w="92710" h="259080" extrusionOk="0">
                <a:moveTo>
                  <a:pt x="68818" y="104377"/>
                </a:moveTo>
                <a:lnTo>
                  <a:pt x="25544" y="104377"/>
                </a:lnTo>
                <a:lnTo>
                  <a:pt x="29766" y="105420"/>
                </a:lnTo>
                <a:lnTo>
                  <a:pt x="31904" y="107594"/>
                </a:lnTo>
                <a:lnTo>
                  <a:pt x="33913" y="109567"/>
                </a:lnTo>
                <a:lnTo>
                  <a:pt x="34943" y="113764"/>
                </a:lnTo>
                <a:lnTo>
                  <a:pt x="34943" y="123187"/>
                </a:lnTo>
                <a:lnTo>
                  <a:pt x="13306" y="215767"/>
                </a:lnTo>
                <a:lnTo>
                  <a:pt x="12225" y="220315"/>
                </a:lnTo>
                <a:lnTo>
                  <a:pt x="11547" y="223557"/>
                </a:lnTo>
                <a:lnTo>
                  <a:pt x="11120" y="226372"/>
                </a:lnTo>
                <a:lnTo>
                  <a:pt x="10655" y="229174"/>
                </a:lnTo>
                <a:lnTo>
                  <a:pt x="10454" y="231888"/>
                </a:lnTo>
                <a:lnTo>
                  <a:pt x="10454" y="241312"/>
                </a:lnTo>
                <a:lnTo>
                  <a:pt x="12678" y="247066"/>
                </a:lnTo>
                <a:lnTo>
                  <a:pt x="21649" y="256390"/>
                </a:lnTo>
                <a:lnTo>
                  <a:pt x="28384" y="258739"/>
                </a:lnTo>
                <a:lnTo>
                  <a:pt x="41753" y="258739"/>
                </a:lnTo>
                <a:lnTo>
                  <a:pt x="79784" y="239703"/>
                </a:lnTo>
                <a:lnTo>
                  <a:pt x="55801" y="239703"/>
                </a:lnTo>
                <a:lnTo>
                  <a:pt x="51202" y="238522"/>
                </a:lnTo>
                <a:lnTo>
                  <a:pt x="45498" y="233823"/>
                </a:lnTo>
                <a:lnTo>
                  <a:pt x="44053" y="229425"/>
                </a:lnTo>
                <a:lnTo>
                  <a:pt x="44089" y="220014"/>
                </a:lnTo>
                <a:lnTo>
                  <a:pt x="66129" y="128151"/>
                </a:lnTo>
                <a:lnTo>
                  <a:pt x="67022" y="124683"/>
                </a:lnTo>
                <a:lnTo>
                  <a:pt x="67675" y="121190"/>
                </a:lnTo>
                <a:lnTo>
                  <a:pt x="68580" y="114216"/>
                </a:lnTo>
                <a:lnTo>
                  <a:pt x="68818" y="111464"/>
                </a:lnTo>
                <a:lnTo>
                  <a:pt x="68818" y="104377"/>
                </a:lnTo>
                <a:close/>
              </a:path>
              <a:path w="92710" h="259080" extrusionOk="0">
                <a:moveTo>
                  <a:pt x="80454" y="236851"/>
                </a:moveTo>
                <a:lnTo>
                  <a:pt x="78355" y="237643"/>
                </a:lnTo>
                <a:lnTo>
                  <a:pt x="75302" y="238283"/>
                </a:lnTo>
                <a:lnTo>
                  <a:pt x="67348" y="239414"/>
                </a:lnTo>
                <a:lnTo>
                  <a:pt x="64307" y="239703"/>
                </a:lnTo>
                <a:lnTo>
                  <a:pt x="79784" y="239703"/>
                </a:lnTo>
                <a:lnTo>
                  <a:pt x="80454" y="236851"/>
                </a:lnTo>
                <a:close/>
              </a:path>
              <a:path w="92710" h="259080" extrusionOk="0">
                <a:moveTo>
                  <a:pt x="51768" y="85178"/>
                </a:moveTo>
                <a:lnTo>
                  <a:pt x="38524" y="85178"/>
                </a:lnTo>
                <a:lnTo>
                  <a:pt x="33033" y="86146"/>
                </a:lnTo>
                <a:lnTo>
                  <a:pt x="19111" y="89953"/>
                </a:lnTo>
                <a:lnTo>
                  <a:pt x="11270" y="92893"/>
                </a:lnTo>
                <a:lnTo>
                  <a:pt x="2525" y="96801"/>
                </a:lnTo>
                <a:lnTo>
                  <a:pt x="0" y="107594"/>
                </a:lnTo>
                <a:lnTo>
                  <a:pt x="2110" y="107016"/>
                </a:lnTo>
                <a:lnTo>
                  <a:pt x="5252" y="106338"/>
                </a:lnTo>
                <a:lnTo>
                  <a:pt x="13394" y="104780"/>
                </a:lnTo>
                <a:lnTo>
                  <a:pt x="16686" y="104377"/>
                </a:lnTo>
                <a:lnTo>
                  <a:pt x="68818" y="104377"/>
                </a:lnTo>
                <a:lnTo>
                  <a:pt x="68818" y="102028"/>
                </a:lnTo>
                <a:lnTo>
                  <a:pt x="66745" y="96135"/>
                </a:lnTo>
                <a:lnTo>
                  <a:pt x="58440" y="87377"/>
                </a:lnTo>
                <a:lnTo>
                  <a:pt x="51768" y="8517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7" name="Google Shape;597;p15"/>
          <p:cNvSpPr/>
          <p:nvPr/>
        </p:nvSpPr>
        <p:spPr>
          <a:xfrm>
            <a:off x="2690328" y="1287508"/>
            <a:ext cx="180095" cy="172882"/>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8" name="Google Shape;598;p15"/>
          <p:cNvSpPr/>
          <p:nvPr/>
        </p:nvSpPr>
        <p:spPr>
          <a:xfrm>
            <a:off x="2930472" y="1287518"/>
            <a:ext cx="179579" cy="24475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9" name="Google Shape;599;p15"/>
          <p:cNvSpPr/>
          <p:nvPr/>
        </p:nvSpPr>
        <p:spPr>
          <a:xfrm>
            <a:off x="3244988" y="1196984"/>
            <a:ext cx="231140" cy="335915"/>
          </a:xfrm>
          <a:custGeom>
            <a:avLst/>
            <a:gdLst/>
            <a:ahLst/>
            <a:cxnLst/>
            <a:rect l="l" t="t" r="r" b="b"/>
            <a:pathLst>
              <a:path w="231139" h="335915" extrusionOk="0">
                <a:moveTo>
                  <a:pt x="20455" y="297075"/>
                </a:moveTo>
                <a:lnTo>
                  <a:pt x="11509" y="297075"/>
                </a:lnTo>
                <a:lnTo>
                  <a:pt x="7287" y="298922"/>
                </a:lnTo>
                <a:lnTo>
                  <a:pt x="1457" y="306323"/>
                </a:lnTo>
                <a:lnTo>
                  <a:pt x="0" y="310595"/>
                </a:lnTo>
                <a:lnTo>
                  <a:pt x="0" y="321137"/>
                </a:lnTo>
                <a:lnTo>
                  <a:pt x="2324" y="325874"/>
                </a:lnTo>
                <a:lnTo>
                  <a:pt x="11610" y="333413"/>
                </a:lnTo>
                <a:lnTo>
                  <a:pt x="18885" y="335298"/>
                </a:lnTo>
                <a:lnTo>
                  <a:pt x="28736" y="335298"/>
                </a:lnTo>
                <a:lnTo>
                  <a:pt x="42096" y="333812"/>
                </a:lnTo>
                <a:lnTo>
                  <a:pt x="55264" y="329358"/>
                </a:lnTo>
                <a:lnTo>
                  <a:pt x="68238" y="321940"/>
                </a:lnTo>
                <a:lnTo>
                  <a:pt x="68778" y="321502"/>
                </a:lnTo>
                <a:lnTo>
                  <a:pt x="43600" y="321502"/>
                </a:lnTo>
                <a:lnTo>
                  <a:pt x="38461" y="313083"/>
                </a:lnTo>
                <a:lnTo>
                  <a:pt x="23534" y="297867"/>
                </a:lnTo>
                <a:lnTo>
                  <a:pt x="20455" y="297075"/>
                </a:lnTo>
                <a:close/>
              </a:path>
              <a:path w="231139" h="335915" extrusionOk="0">
                <a:moveTo>
                  <a:pt x="143970" y="111414"/>
                </a:moveTo>
                <a:lnTo>
                  <a:pt x="112633" y="111414"/>
                </a:lnTo>
                <a:lnTo>
                  <a:pt x="81622" y="256842"/>
                </a:lnTo>
                <a:lnTo>
                  <a:pt x="78117" y="271274"/>
                </a:lnTo>
                <a:lnTo>
                  <a:pt x="60913" y="311262"/>
                </a:lnTo>
                <a:lnTo>
                  <a:pt x="43600" y="321502"/>
                </a:lnTo>
                <a:lnTo>
                  <a:pt x="68778" y="321502"/>
                </a:lnTo>
                <a:lnTo>
                  <a:pt x="102040" y="284416"/>
                </a:lnTo>
                <a:lnTo>
                  <a:pt x="114316" y="250446"/>
                </a:lnTo>
                <a:lnTo>
                  <a:pt x="143970" y="111414"/>
                </a:lnTo>
                <a:close/>
              </a:path>
              <a:path w="231139" h="335915" extrusionOk="0">
                <a:moveTo>
                  <a:pt x="189543" y="96097"/>
                </a:moveTo>
                <a:lnTo>
                  <a:pt x="83306" y="96097"/>
                </a:lnTo>
                <a:lnTo>
                  <a:pt x="79763" y="111414"/>
                </a:lnTo>
                <a:lnTo>
                  <a:pt x="185975" y="111414"/>
                </a:lnTo>
                <a:lnTo>
                  <a:pt x="189543" y="96097"/>
                </a:lnTo>
                <a:close/>
              </a:path>
              <a:path w="231139" h="335915" extrusionOk="0">
                <a:moveTo>
                  <a:pt x="212186" y="0"/>
                </a:moveTo>
                <a:lnTo>
                  <a:pt x="202335" y="0"/>
                </a:lnTo>
                <a:lnTo>
                  <a:pt x="195857" y="379"/>
                </a:lnTo>
                <a:lnTo>
                  <a:pt x="156464" y="17915"/>
                </a:lnTo>
                <a:lnTo>
                  <a:pt x="130953" y="49556"/>
                </a:lnTo>
                <a:lnTo>
                  <a:pt x="115724" y="96097"/>
                </a:lnTo>
                <a:lnTo>
                  <a:pt x="147036" y="96097"/>
                </a:lnTo>
                <a:lnTo>
                  <a:pt x="150818" y="78292"/>
                </a:lnTo>
                <a:lnTo>
                  <a:pt x="154502" y="62305"/>
                </a:lnTo>
                <a:lnTo>
                  <a:pt x="171545" y="22595"/>
                </a:lnTo>
                <a:lnTo>
                  <a:pt x="187520" y="13783"/>
                </a:lnTo>
                <a:lnTo>
                  <a:pt x="230936" y="13783"/>
                </a:lnTo>
                <a:lnTo>
                  <a:pt x="228772" y="9386"/>
                </a:lnTo>
                <a:lnTo>
                  <a:pt x="219461" y="1872"/>
                </a:lnTo>
                <a:lnTo>
                  <a:pt x="212186" y="0"/>
                </a:lnTo>
                <a:close/>
              </a:path>
              <a:path w="231139" h="335915" extrusionOk="0">
                <a:moveTo>
                  <a:pt x="230936" y="13783"/>
                </a:moveTo>
                <a:lnTo>
                  <a:pt x="187520" y="13783"/>
                </a:lnTo>
                <a:lnTo>
                  <a:pt x="189556" y="16824"/>
                </a:lnTo>
                <a:lnTo>
                  <a:pt x="191227" y="19576"/>
                </a:lnTo>
                <a:lnTo>
                  <a:pt x="210565" y="38197"/>
                </a:lnTo>
                <a:lnTo>
                  <a:pt x="219913" y="38197"/>
                </a:lnTo>
                <a:lnTo>
                  <a:pt x="224210" y="36363"/>
                </a:lnTo>
                <a:lnTo>
                  <a:pt x="229714" y="28949"/>
                </a:lnTo>
                <a:lnTo>
                  <a:pt x="231109" y="24665"/>
                </a:lnTo>
                <a:lnTo>
                  <a:pt x="231109" y="14135"/>
                </a:lnTo>
                <a:lnTo>
                  <a:pt x="230936" y="13783"/>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0" name="Google Shape;600;p15"/>
          <p:cNvSpPr/>
          <p:nvPr/>
        </p:nvSpPr>
        <p:spPr>
          <a:xfrm>
            <a:off x="3478564" y="1287535"/>
            <a:ext cx="162591" cy="175056"/>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1" name="Google Shape;601;p15"/>
          <p:cNvSpPr/>
          <p:nvPr/>
        </p:nvSpPr>
        <p:spPr>
          <a:xfrm>
            <a:off x="3714008" y="1287520"/>
            <a:ext cx="147210" cy="17003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2" name="Google Shape;602;p15"/>
          <p:cNvSpPr/>
          <p:nvPr/>
        </p:nvSpPr>
        <p:spPr>
          <a:xfrm>
            <a:off x="4035088" y="1218694"/>
            <a:ext cx="208203" cy="238824"/>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3" name="Google Shape;603;p15"/>
          <p:cNvSpPr/>
          <p:nvPr/>
        </p:nvSpPr>
        <p:spPr>
          <a:xfrm>
            <a:off x="4308054" y="1202342"/>
            <a:ext cx="92710" cy="259079"/>
          </a:xfrm>
          <a:custGeom>
            <a:avLst/>
            <a:gdLst/>
            <a:ahLst/>
            <a:cxnLst/>
            <a:rect l="l" t="t" r="r" b="b"/>
            <a:pathLst>
              <a:path w="92710" h="259080" extrusionOk="0">
                <a:moveTo>
                  <a:pt x="77099" y="0"/>
                </a:moveTo>
                <a:lnTo>
                  <a:pt x="64973" y="0"/>
                </a:lnTo>
                <a:lnTo>
                  <a:pt x="60023" y="2311"/>
                </a:lnTo>
                <a:lnTo>
                  <a:pt x="51717" y="11522"/>
                </a:lnTo>
                <a:lnTo>
                  <a:pt x="49644" y="16900"/>
                </a:lnTo>
                <a:lnTo>
                  <a:pt x="49644" y="28912"/>
                </a:lnTo>
                <a:lnTo>
                  <a:pt x="51717" y="34101"/>
                </a:lnTo>
                <a:lnTo>
                  <a:pt x="60023" y="43198"/>
                </a:lnTo>
                <a:lnTo>
                  <a:pt x="64973" y="45460"/>
                </a:lnTo>
                <a:lnTo>
                  <a:pt x="76847" y="45460"/>
                </a:lnTo>
                <a:lnTo>
                  <a:pt x="82024" y="43073"/>
                </a:lnTo>
                <a:lnTo>
                  <a:pt x="86183" y="38310"/>
                </a:lnTo>
                <a:lnTo>
                  <a:pt x="90317" y="33536"/>
                </a:lnTo>
                <a:lnTo>
                  <a:pt x="92416" y="27957"/>
                </a:lnTo>
                <a:lnTo>
                  <a:pt x="92416" y="15831"/>
                </a:lnTo>
                <a:lnTo>
                  <a:pt x="90380" y="10818"/>
                </a:lnTo>
                <a:lnTo>
                  <a:pt x="82326" y="2186"/>
                </a:lnTo>
                <a:lnTo>
                  <a:pt x="77099" y="0"/>
                </a:lnTo>
                <a:close/>
              </a:path>
              <a:path w="92710" h="259080" extrusionOk="0">
                <a:moveTo>
                  <a:pt x="68818" y="104377"/>
                </a:moveTo>
                <a:lnTo>
                  <a:pt x="25532" y="104377"/>
                </a:lnTo>
                <a:lnTo>
                  <a:pt x="29766" y="105420"/>
                </a:lnTo>
                <a:lnTo>
                  <a:pt x="31904" y="107594"/>
                </a:lnTo>
                <a:lnTo>
                  <a:pt x="33913" y="109567"/>
                </a:lnTo>
                <a:lnTo>
                  <a:pt x="34943" y="113764"/>
                </a:lnTo>
                <a:lnTo>
                  <a:pt x="34943" y="123187"/>
                </a:lnTo>
                <a:lnTo>
                  <a:pt x="13306" y="215767"/>
                </a:lnTo>
                <a:lnTo>
                  <a:pt x="12237" y="220315"/>
                </a:lnTo>
                <a:lnTo>
                  <a:pt x="11547" y="223557"/>
                </a:lnTo>
                <a:lnTo>
                  <a:pt x="11120" y="226372"/>
                </a:lnTo>
                <a:lnTo>
                  <a:pt x="10655" y="229174"/>
                </a:lnTo>
                <a:lnTo>
                  <a:pt x="10454" y="231888"/>
                </a:lnTo>
                <a:lnTo>
                  <a:pt x="10454" y="241312"/>
                </a:lnTo>
                <a:lnTo>
                  <a:pt x="12678" y="247066"/>
                </a:lnTo>
                <a:lnTo>
                  <a:pt x="21649" y="256390"/>
                </a:lnTo>
                <a:lnTo>
                  <a:pt x="28384" y="258739"/>
                </a:lnTo>
                <a:lnTo>
                  <a:pt x="41753" y="258739"/>
                </a:lnTo>
                <a:lnTo>
                  <a:pt x="79784" y="239703"/>
                </a:lnTo>
                <a:lnTo>
                  <a:pt x="55801" y="239703"/>
                </a:lnTo>
                <a:lnTo>
                  <a:pt x="51177" y="238522"/>
                </a:lnTo>
                <a:lnTo>
                  <a:pt x="48337" y="236160"/>
                </a:lnTo>
                <a:lnTo>
                  <a:pt x="45485" y="233823"/>
                </a:lnTo>
                <a:lnTo>
                  <a:pt x="44053" y="229425"/>
                </a:lnTo>
                <a:lnTo>
                  <a:pt x="66129" y="128151"/>
                </a:lnTo>
                <a:lnTo>
                  <a:pt x="67022" y="124683"/>
                </a:lnTo>
                <a:lnTo>
                  <a:pt x="67675" y="121190"/>
                </a:lnTo>
                <a:lnTo>
                  <a:pt x="68592" y="114216"/>
                </a:lnTo>
                <a:lnTo>
                  <a:pt x="68818" y="111464"/>
                </a:lnTo>
                <a:lnTo>
                  <a:pt x="68818" y="104377"/>
                </a:lnTo>
                <a:close/>
              </a:path>
              <a:path w="92710" h="259080" extrusionOk="0">
                <a:moveTo>
                  <a:pt x="80454" y="236851"/>
                </a:moveTo>
                <a:lnTo>
                  <a:pt x="78355" y="237643"/>
                </a:lnTo>
                <a:lnTo>
                  <a:pt x="75289" y="238283"/>
                </a:lnTo>
                <a:lnTo>
                  <a:pt x="67348" y="239414"/>
                </a:lnTo>
                <a:lnTo>
                  <a:pt x="64307" y="239703"/>
                </a:lnTo>
                <a:lnTo>
                  <a:pt x="79784" y="239703"/>
                </a:lnTo>
                <a:lnTo>
                  <a:pt x="80454" y="236851"/>
                </a:lnTo>
                <a:close/>
              </a:path>
              <a:path w="92710" h="259080" extrusionOk="0">
                <a:moveTo>
                  <a:pt x="51768" y="85178"/>
                </a:moveTo>
                <a:lnTo>
                  <a:pt x="38524" y="85178"/>
                </a:lnTo>
                <a:lnTo>
                  <a:pt x="33033" y="86146"/>
                </a:lnTo>
                <a:lnTo>
                  <a:pt x="19111" y="89953"/>
                </a:lnTo>
                <a:lnTo>
                  <a:pt x="11270" y="92893"/>
                </a:lnTo>
                <a:lnTo>
                  <a:pt x="2525" y="96801"/>
                </a:lnTo>
                <a:lnTo>
                  <a:pt x="0" y="107594"/>
                </a:lnTo>
                <a:lnTo>
                  <a:pt x="2110" y="107016"/>
                </a:lnTo>
                <a:lnTo>
                  <a:pt x="5252" y="106338"/>
                </a:lnTo>
                <a:lnTo>
                  <a:pt x="13394" y="104780"/>
                </a:lnTo>
                <a:lnTo>
                  <a:pt x="16686" y="104377"/>
                </a:lnTo>
                <a:lnTo>
                  <a:pt x="68818" y="104377"/>
                </a:lnTo>
                <a:lnTo>
                  <a:pt x="68818" y="102028"/>
                </a:lnTo>
                <a:lnTo>
                  <a:pt x="66745" y="96135"/>
                </a:lnTo>
                <a:lnTo>
                  <a:pt x="58427" y="87377"/>
                </a:lnTo>
                <a:lnTo>
                  <a:pt x="51768" y="8517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4" name="Google Shape;604;p15"/>
          <p:cNvSpPr/>
          <p:nvPr/>
        </p:nvSpPr>
        <p:spPr>
          <a:xfrm>
            <a:off x="4385796" y="1196984"/>
            <a:ext cx="231140" cy="335915"/>
          </a:xfrm>
          <a:custGeom>
            <a:avLst/>
            <a:gdLst/>
            <a:ahLst/>
            <a:cxnLst/>
            <a:rect l="l" t="t" r="r" b="b"/>
            <a:pathLst>
              <a:path w="231139" h="335915" extrusionOk="0">
                <a:moveTo>
                  <a:pt x="20443" y="297075"/>
                </a:moveTo>
                <a:lnTo>
                  <a:pt x="11484" y="297075"/>
                </a:lnTo>
                <a:lnTo>
                  <a:pt x="7275" y="298922"/>
                </a:lnTo>
                <a:lnTo>
                  <a:pt x="4372" y="302642"/>
                </a:lnTo>
                <a:lnTo>
                  <a:pt x="1419" y="306323"/>
                </a:lnTo>
                <a:lnTo>
                  <a:pt x="0" y="310595"/>
                </a:lnTo>
                <a:lnTo>
                  <a:pt x="0" y="321137"/>
                </a:lnTo>
                <a:lnTo>
                  <a:pt x="2311" y="325874"/>
                </a:lnTo>
                <a:lnTo>
                  <a:pt x="11597" y="333413"/>
                </a:lnTo>
                <a:lnTo>
                  <a:pt x="18872" y="335298"/>
                </a:lnTo>
                <a:lnTo>
                  <a:pt x="28723" y="335298"/>
                </a:lnTo>
                <a:lnTo>
                  <a:pt x="42089" y="333812"/>
                </a:lnTo>
                <a:lnTo>
                  <a:pt x="55258" y="329358"/>
                </a:lnTo>
                <a:lnTo>
                  <a:pt x="68232" y="321940"/>
                </a:lnTo>
                <a:lnTo>
                  <a:pt x="68772" y="321502"/>
                </a:lnTo>
                <a:lnTo>
                  <a:pt x="43575" y="321502"/>
                </a:lnTo>
                <a:lnTo>
                  <a:pt x="36476" y="309829"/>
                </a:lnTo>
                <a:lnTo>
                  <a:pt x="23534" y="297867"/>
                </a:lnTo>
                <a:lnTo>
                  <a:pt x="20443" y="297075"/>
                </a:lnTo>
                <a:close/>
              </a:path>
              <a:path w="231139" h="335915" extrusionOk="0">
                <a:moveTo>
                  <a:pt x="143970" y="111414"/>
                </a:moveTo>
                <a:lnTo>
                  <a:pt x="112633" y="111414"/>
                </a:lnTo>
                <a:lnTo>
                  <a:pt x="81622" y="256842"/>
                </a:lnTo>
                <a:lnTo>
                  <a:pt x="78105" y="271274"/>
                </a:lnTo>
                <a:lnTo>
                  <a:pt x="60905" y="311262"/>
                </a:lnTo>
                <a:lnTo>
                  <a:pt x="43575" y="321502"/>
                </a:lnTo>
                <a:lnTo>
                  <a:pt x="68772" y="321502"/>
                </a:lnTo>
                <a:lnTo>
                  <a:pt x="102028" y="284416"/>
                </a:lnTo>
                <a:lnTo>
                  <a:pt x="114291" y="250446"/>
                </a:lnTo>
                <a:lnTo>
                  <a:pt x="143970" y="111414"/>
                </a:lnTo>
                <a:close/>
              </a:path>
              <a:path w="231139" h="335915" extrusionOk="0">
                <a:moveTo>
                  <a:pt x="189518" y="96097"/>
                </a:moveTo>
                <a:lnTo>
                  <a:pt x="83306" y="96097"/>
                </a:lnTo>
                <a:lnTo>
                  <a:pt x="79763" y="111414"/>
                </a:lnTo>
                <a:lnTo>
                  <a:pt x="185962" y="111414"/>
                </a:lnTo>
                <a:lnTo>
                  <a:pt x="189518" y="96097"/>
                </a:lnTo>
                <a:close/>
              </a:path>
              <a:path w="231139" h="335915" extrusionOk="0">
                <a:moveTo>
                  <a:pt x="212186" y="0"/>
                </a:moveTo>
                <a:lnTo>
                  <a:pt x="202310" y="0"/>
                </a:lnTo>
                <a:lnTo>
                  <a:pt x="195844" y="379"/>
                </a:lnTo>
                <a:lnTo>
                  <a:pt x="156457" y="17915"/>
                </a:lnTo>
                <a:lnTo>
                  <a:pt x="130927" y="49556"/>
                </a:lnTo>
                <a:lnTo>
                  <a:pt x="115711" y="96097"/>
                </a:lnTo>
                <a:lnTo>
                  <a:pt x="147036" y="96097"/>
                </a:lnTo>
                <a:lnTo>
                  <a:pt x="150805" y="78292"/>
                </a:lnTo>
                <a:lnTo>
                  <a:pt x="154493" y="62305"/>
                </a:lnTo>
                <a:lnTo>
                  <a:pt x="171533" y="22595"/>
                </a:lnTo>
                <a:lnTo>
                  <a:pt x="187520" y="13783"/>
                </a:lnTo>
                <a:lnTo>
                  <a:pt x="230924" y="13783"/>
                </a:lnTo>
                <a:lnTo>
                  <a:pt x="228772" y="9386"/>
                </a:lnTo>
                <a:lnTo>
                  <a:pt x="219448" y="1872"/>
                </a:lnTo>
                <a:lnTo>
                  <a:pt x="212186" y="0"/>
                </a:lnTo>
                <a:close/>
              </a:path>
              <a:path w="231139" h="335915" extrusionOk="0">
                <a:moveTo>
                  <a:pt x="230924" y="13783"/>
                </a:moveTo>
                <a:lnTo>
                  <a:pt x="187520" y="13783"/>
                </a:lnTo>
                <a:lnTo>
                  <a:pt x="189543" y="16824"/>
                </a:lnTo>
                <a:lnTo>
                  <a:pt x="191227" y="19576"/>
                </a:lnTo>
                <a:lnTo>
                  <a:pt x="210540" y="38197"/>
                </a:lnTo>
                <a:lnTo>
                  <a:pt x="219876" y="38197"/>
                </a:lnTo>
                <a:lnTo>
                  <a:pt x="224198" y="36363"/>
                </a:lnTo>
                <a:lnTo>
                  <a:pt x="229714" y="28949"/>
                </a:lnTo>
                <a:lnTo>
                  <a:pt x="231096" y="24665"/>
                </a:lnTo>
                <a:lnTo>
                  <a:pt x="231096" y="14135"/>
                </a:lnTo>
                <a:lnTo>
                  <a:pt x="230924" y="13783"/>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5" name="Google Shape;605;p15"/>
          <p:cNvSpPr/>
          <p:nvPr/>
        </p:nvSpPr>
        <p:spPr>
          <a:xfrm>
            <a:off x="4619692" y="1287525"/>
            <a:ext cx="144246" cy="17471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06" name="Google Shape;606;p15" descr="A close up of a logo&#10;&#10;Description automatically generated"/>
          <p:cNvPicPr preferRelativeResize="0"/>
          <p:nvPr/>
        </p:nvPicPr>
        <p:blipFill rotWithShape="1">
          <a:blip r:embed="rId15">
            <a:alphaModFix/>
          </a:blip>
          <a:srcRect l="42816" t="18357" r="37298" b="19154"/>
          <a:stretch/>
        </p:blipFill>
        <p:spPr>
          <a:xfrm>
            <a:off x="7732706" y="2325158"/>
            <a:ext cx="4392544" cy="77642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8"/>
          <p:cNvPicPr preferRelativeResize="0"/>
          <p:nvPr/>
        </p:nvPicPr>
        <p:blipFill rotWithShape="1">
          <a:blip r:embed="rId3">
            <a:alphaModFix/>
          </a:blip>
          <a:srcRect t="3816" b="1681"/>
          <a:stretch/>
        </p:blipFill>
        <p:spPr>
          <a:xfrm>
            <a:off x="12372773" y="0"/>
            <a:ext cx="7736812" cy="11309345"/>
          </a:xfrm>
          <a:prstGeom prst="rect">
            <a:avLst/>
          </a:prstGeom>
          <a:noFill/>
          <a:ln>
            <a:noFill/>
          </a:ln>
        </p:spPr>
      </p:pic>
      <p:sp>
        <p:nvSpPr>
          <p:cNvPr id="200" name="Google Shape;200;p8"/>
          <p:cNvSpPr txBox="1">
            <a:spLocks noGrp="1"/>
          </p:cNvSpPr>
          <p:nvPr>
            <p:ph type="title"/>
          </p:nvPr>
        </p:nvSpPr>
        <p:spPr>
          <a:xfrm>
            <a:off x="443126" y="2173908"/>
            <a:ext cx="19217700" cy="9303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a:t>DSBA CURRICULUM DESIGN</a:t>
            </a:r>
            <a:endParaRPr/>
          </a:p>
        </p:txBody>
      </p:sp>
      <p:sp>
        <p:nvSpPr>
          <p:cNvPr id="201" name="Google Shape;201;p8"/>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p8"/>
          <p:cNvSpPr/>
          <p:nvPr/>
        </p:nvSpPr>
        <p:spPr>
          <a:xfrm>
            <a:off x="1007740" y="689485"/>
            <a:ext cx="296545"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Google Shape;203;p8"/>
          <p:cNvSpPr/>
          <p:nvPr/>
        </p:nvSpPr>
        <p:spPr>
          <a:xfrm>
            <a:off x="1305790" y="685928"/>
            <a:ext cx="412115"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Google Shape;204;p8"/>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5" name="Google Shape;205;p8"/>
          <p:cNvSpPr/>
          <p:nvPr/>
        </p:nvSpPr>
        <p:spPr>
          <a:xfrm>
            <a:off x="2202083" y="563119"/>
            <a:ext cx="318135" cy="528320"/>
          </a:xfrm>
          <a:custGeom>
            <a:avLst/>
            <a:gdLst/>
            <a:ahLst/>
            <a:cxnLst/>
            <a:rect l="l" t="t" r="r" b="b"/>
            <a:pathLst>
              <a:path w="318135" h="528319" extrusionOk="0">
                <a:moveTo>
                  <a:pt x="222753" y="224776"/>
                </a:moveTo>
                <a:lnTo>
                  <a:pt x="74724" y="224776"/>
                </a:lnTo>
                <a:lnTo>
                  <a:pt x="74828" y="419317"/>
                </a:lnTo>
                <a:lnTo>
                  <a:pt x="81834" y="469264"/>
                </a:lnTo>
                <a:lnTo>
                  <a:pt x="103146" y="502966"/>
                </a:lnTo>
                <a:lnTo>
                  <a:pt x="141994" y="521567"/>
                </a:lnTo>
                <a:lnTo>
                  <a:pt x="201782" y="527757"/>
                </a:lnTo>
                <a:lnTo>
                  <a:pt x="230159" y="526738"/>
                </a:lnTo>
                <a:lnTo>
                  <a:pt x="274473" y="518592"/>
                </a:lnTo>
                <a:lnTo>
                  <a:pt x="311195" y="490415"/>
                </a:lnTo>
                <a:lnTo>
                  <a:pt x="318134" y="459793"/>
                </a:lnTo>
                <a:lnTo>
                  <a:pt x="317462" y="447994"/>
                </a:lnTo>
                <a:lnTo>
                  <a:pt x="292822" y="416052"/>
                </a:lnTo>
                <a:lnTo>
                  <a:pt x="259606" y="413428"/>
                </a:lnTo>
                <a:lnTo>
                  <a:pt x="250618" y="412910"/>
                </a:lnTo>
                <a:lnTo>
                  <a:pt x="222753" y="378761"/>
                </a:lnTo>
                <a:lnTo>
                  <a:pt x="222753" y="224776"/>
                </a:lnTo>
                <a:close/>
              </a:path>
              <a:path w="318135" h="528319" extrusionOk="0">
                <a:moveTo>
                  <a:pt x="270274" y="136657"/>
                </a:moveTo>
                <a:lnTo>
                  <a:pt x="47194" y="136657"/>
                </a:lnTo>
                <a:lnTo>
                  <a:pt x="36623" y="137362"/>
                </a:lnTo>
                <a:lnTo>
                  <a:pt x="3106" y="161596"/>
                </a:lnTo>
                <a:lnTo>
                  <a:pt x="0" y="179806"/>
                </a:lnTo>
                <a:lnTo>
                  <a:pt x="757" y="189848"/>
                </a:lnTo>
                <a:lnTo>
                  <a:pt x="26542" y="221798"/>
                </a:lnTo>
                <a:lnTo>
                  <a:pt x="45812" y="224776"/>
                </a:lnTo>
                <a:lnTo>
                  <a:pt x="271656" y="224776"/>
                </a:lnTo>
                <a:lnTo>
                  <a:pt x="311158" y="206400"/>
                </a:lnTo>
                <a:lnTo>
                  <a:pt x="318134" y="179806"/>
                </a:lnTo>
                <a:lnTo>
                  <a:pt x="317348" y="170127"/>
                </a:lnTo>
                <a:lnTo>
                  <a:pt x="290444" y="139480"/>
                </a:lnTo>
                <a:lnTo>
                  <a:pt x="270274" y="136657"/>
                </a:lnTo>
                <a:close/>
              </a:path>
              <a:path w="318135" h="528319" extrusionOk="0">
                <a:moveTo>
                  <a:pt x="148732" y="0"/>
                </a:moveTo>
                <a:lnTo>
                  <a:pt x="106012" y="11280"/>
                </a:lnTo>
                <a:lnTo>
                  <a:pt x="79806" y="43142"/>
                </a:lnTo>
                <a:lnTo>
                  <a:pt x="74724" y="72575"/>
                </a:lnTo>
                <a:lnTo>
                  <a:pt x="74724" y="136657"/>
                </a:lnTo>
                <a:lnTo>
                  <a:pt x="222753" y="136657"/>
                </a:lnTo>
                <a:lnTo>
                  <a:pt x="222753" y="70439"/>
                </a:lnTo>
                <a:lnTo>
                  <a:pt x="212300" y="27885"/>
                </a:lnTo>
                <a:lnTo>
                  <a:pt x="181012" y="4493"/>
                </a:lnTo>
                <a:lnTo>
                  <a:pt x="14873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Google Shape;206;p8"/>
          <p:cNvSpPr/>
          <p:nvPr/>
        </p:nvSpPr>
        <p:spPr>
          <a:xfrm>
            <a:off x="2587966" y="556055"/>
            <a:ext cx="150495" cy="535305"/>
          </a:xfrm>
          <a:custGeom>
            <a:avLst/>
            <a:gdLst/>
            <a:ahLst/>
            <a:cxnLst/>
            <a:rect l="l" t="t" r="r" b="b"/>
            <a:pathLst>
              <a:path w="150494" h="535305" extrusionOk="0">
                <a:moveTo>
                  <a:pt x="75390" y="0"/>
                </a:moveTo>
                <a:lnTo>
                  <a:pt x="31347" y="12154"/>
                </a:lnTo>
                <a:lnTo>
                  <a:pt x="5077" y="46914"/>
                </a:lnTo>
                <a:lnTo>
                  <a:pt x="0" y="79637"/>
                </a:lnTo>
                <a:lnTo>
                  <a:pt x="0" y="455169"/>
                </a:lnTo>
                <a:lnTo>
                  <a:pt x="11312" y="501970"/>
                </a:lnTo>
                <a:lnTo>
                  <a:pt x="43993" y="529507"/>
                </a:lnTo>
                <a:lnTo>
                  <a:pt x="75390" y="534806"/>
                </a:lnTo>
                <a:lnTo>
                  <a:pt x="91592" y="533482"/>
                </a:lnTo>
                <a:lnTo>
                  <a:pt x="129759" y="513697"/>
                </a:lnTo>
                <a:lnTo>
                  <a:pt x="148807" y="474110"/>
                </a:lnTo>
                <a:lnTo>
                  <a:pt x="150077" y="457292"/>
                </a:lnTo>
                <a:lnTo>
                  <a:pt x="150077" y="77488"/>
                </a:lnTo>
                <a:lnTo>
                  <a:pt x="138738" y="32272"/>
                </a:lnTo>
                <a:lnTo>
                  <a:pt x="106231" y="5230"/>
                </a:lnTo>
                <a:lnTo>
                  <a:pt x="75390"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Google Shape;207;p8"/>
          <p:cNvSpPr/>
          <p:nvPr/>
        </p:nvSpPr>
        <p:spPr>
          <a:xfrm>
            <a:off x="2799244" y="685924"/>
            <a:ext cx="412115"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 name="Google Shape;208;p8"/>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9" name="Google Shape;209;p8"/>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0" name="Google Shape;210;p8"/>
          <p:cNvSpPr/>
          <p:nvPr/>
        </p:nvSpPr>
        <p:spPr>
          <a:xfrm>
            <a:off x="4065261" y="689549"/>
            <a:ext cx="403860" cy="401955"/>
          </a:xfrm>
          <a:custGeom>
            <a:avLst/>
            <a:gdLst/>
            <a:ahLst/>
            <a:cxnLst/>
            <a:rect l="l" t="t" r="r" b="b"/>
            <a:pathLst>
              <a:path w="403860" h="401955" extrusionOk="0">
                <a:moveTo>
                  <a:pt x="67461" y="2789"/>
                </a:moveTo>
                <a:lnTo>
                  <a:pt x="26818" y="13332"/>
                </a:lnTo>
                <a:lnTo>
                  <a:pt x="4301" y="44747"/>
                </a:lnTo>
                <a:lnTo>
                  <a:pt x="0" y="76759"/>
                </a:lnTo>
                <a:lnTo>
                  <a:pt x="0" y="321653"/>
                </a:lnTo>
                <a:lnTo>
                  <a:pt x="11142" y="368481"/>
                </a:lnTo>
                <a:lnTo>
                  <a:pt x="43241" y="396044"/>
                </a:lnTo>
                <a:lnTo>
                  <a:pt x="74033" y="401390"/>
                </a:lnTo>
                <a:lnTo>
                  <a:pt x="90129" y="400034"/>
                </a:lnTo>
                <a:lnTo>
                  <a:pt x="128251" y="380105"/>
                </a:lnTo>
                <a:lnTo>
                  <a:pt x="147439" y="340479"/>
                </a:lnTo>
                <a:lnTo>
                  <a:pt x="148783" y="195022"/>
                </a:lnTo>
                <a:lnTo>
                  <a:pt x="149581" y="178006"/>
                </a:lnTo>
                <a:lnTo>
                  <a:pt x="162478" y="138002"/>
                </a:lnTo>
                <a:lnTo>
                  <a:pt x="204471" y="118928"/>
                </a:lnTo>
                <a:lnTo>
                  <a:pt x="400504" y="118928"/>
                </a:lnTo>
                <a:lnTo>
                  <a:pt x="400071" y="114982"/>
                </a:lnTo>
                <a:lnTo>
                  <a:pt x="397836" y="102130"/>
                </a:lnTo>
                <a:lnTo>
                  <a:pt x="394897" y="90126"/>
                </a:lnTo>
                <a:lnTo>
                  <a:pt x="391275" y="78965"/>
                </a:lnTo>
                <a:lnTo>
                  <a:pt x="388900" y="73241"/>
                </a:lnTo>
                <a:lnTo>
                  <a:pt x="135991" y="73241"/>
                </a:lnTo>
                <a:lnTo>
                  <a:pt x="134590" y="57091"/>
                </a:lnTo>
                <a:lnTo>
                  <a:pt x="117759" y="20895"/>
                </a:lnTo>
                <a:lnTo>
                  <a:pt x="82883" y="3918"/>
                </a:lnTo>
                <a:lnTo>
                  <a:pt x="67461" y="2789"/>
                </a:lnTo>
                <a:close/>
              </a:path>
              <a:path w="403860" h="401955" extrusionOk="0">
                <a:moveTo>
                  <a:pt x="400504" y="118928"/>
                </a:moveTo>
                <a:lnTo>
                  <a:pt x="204471" y="118928"/>
                </a:lnTo>
                <a:lnTo>
                  <a:pt x="217400" y="119951"/>
                </a:lnTo>
                <a:lnTo>
                  <a:pt x="228266" y="123026"/>
                </a:lnTo>
                <a:lnTo>
                  <a:pt x="252270" y="158654"/>
                </a:lnTo>
                <a:lnTo>
                  <a:pt x="255108" y="316061"/>
                </a:lnTo>
                <a:lnTo>
                  <a:pt x="256325" y="335538"/>
                </a:lnTo>
                <a:lnTo>
                  <a:pt x="274546" y="379389"/>
                </a:lnTo>
                <a:lnTo>
                  <a:pt x="313336" y="400015"/>
                </a:lnTo>
                <a:lnTo>
                  <a:pt x="330511" y="401390"/>
                </a:lnTo>
                <a:lnTo>
                  <a:pt x="347474" y="400034"/>
                </a:lnTo>
                <a:lnTo>
                  <a:pt x="385269" y="379741"/>
                </a:lnTo>
                <a:lnTo>
                  <a:pt x="402688" y="335812"/>
                </a:lnTo>
                <a:lnTo>
                  <a:pt x="403853" y="316061"/>
                </a:lnTo>
                <a:lnTo>
                  <a:pt x="403853" y="195022"/>
                </a:lnTo>
                <a:lnTo>
                  <a:pt x="403612" y="169970"/>
                </a:lnTo>
                <a:lnTo>
                  <a:pt x="402895" y="148274"/>
                </a:lnTo>
                <a:lnTo>
                  <a:pt x="401712" y="129941"/>
                </a:lnTo>
                <a:lnTo>
                  <a:pt x="400504" y="118928"/>
                </a:lnTo>
                <a:close/>
              </a:path>
              <a:path w="403860" h="401955" extrusionOk="0">
                <a:moveTo>
                  <a:pt x="267836" y="0"/>
                </a:moveTo>
                <a:lnTo>
                  <a:pt x="226238" y="4454"/>
                </a:lnTo>
                <a:lnTo>
                  <a:pt x="175400" y="27981"/>
                </a:lnTo>
                <a:lnTo>
                  <a:pt x="147953" y="55707"/>
                </a:lnTo>
                <a:lnTo>
                  <a:pt x="135991" y="73241"/>
                </a:lnTo>
                <a:lnTo>
                  <a:pt x="388900" y="73241"/>
                </a:lnTo>
                <a:lnTo>
                  <a:pt x="367606" y="39463"/>
                </a:lnTo>
                <a:lnTo>
                  <a:pt x="324324" y="10018"/>
                </a:lnTo>
                <a:lnTo>
                  <a:pt x="267836"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1" name="Google Shape;211;p8"/>
          <p:cNvSpPr/>
          <p:nvPr/>
        </p:nvSpPr>
        <p:spPr>
          <a:xfrm>
            <a:off x="4778128" y="689549"/>
            <a:ext cx="403860" cy="401955"/>
          </a:xfrm>
          <a:custGeom>
            <a:avLst/>
            <a:gdLst/>
            <a:ahLst/>
            <a:cxnLst/>
            <a:rect l="l" t="t" r="r" b="b"/>
            <a:pathLst>
              <a:path w="403860" h="401955" extrusionOk="0">
                <a:moveTo>
                  <a:pt x="67424" y="2852"/>
                </a:moveTo>
                <a:lnTo>
                  <a:pt x="26789" y="13342"/>
                </a:lnTo>
                <a:lnTo>
                  <a:pt x="4286" y="44761"/>
                </a:lnTo>
                <a:lnTo>
                  <a:pt x="0" y="76759"/>
                </a:lnTo>
                <a:lnTo>
                  <a:pt x="0" y="321703"/>
                </a:lnTo>
                <a:lnTo>
                  <a:pt x="11121" y="368481"/>
                </a:lnTo>
                <a:lnTo>
                  <a:pt x="43215" y="396044"/>
                </a:lnTo>
                <a:lnTo>
                  <a:pt x="73995" y="401390"/>
                </a:lnTo>
                <a:lnTo>
                  <a:pt x="90102" y="400034"/>
                </a:lnTo>
                <a:lnTo>
                  <a:pt x="128188" y="380105"/>
                </a:lnTo>
                <a:lnTo>
                  <a:pt x="147404" y="340479"/>
                </a:lnTo>
                <a:lnTo>
                  <a:pt x="148748" y="195022"/>
                </a:lnTo>
                <a:lnTo>
                  <a:pt x="149542" y="178032"/>
                </a:lnTo>
                <a:lnTo>
                  <a:pt x="162478" y="138014"/>
                </a:lnTo>
                <a:lnTo>
                  <a:pt x="204471" y="118928"/>
                </a:lnTo>
                <a:lnTo>
                  <a:pt x="400458" y="118928"/>
                </a:lnTo>
                <a:lnTo>
                  <a:pt x="400021" y="114982"/>
                </a:lnTo>
                <a:lnTo>
                  <a:pt x="397797" y="102130"/>
                </a:lnTo>
                <a:lnTo>
                  <a:pt x="394866" y="90126"/>
                </a:lnTo>
                <a:lnTo>
                  <a:pt x="391243" y="78965"/>
                </a:lnTo>
                <a:lnTo>
                  <a:pt x="388857"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5" y="119957"/>
                </a:lnTo>
                <a:lnTo>
                  <a:pt x="228233" y="123040"/>
                </a:lnTo>
                <a:lnTo>
                  <a:pt x="252237" y="158663"/>
                </a:lnTo>
                <a:lnTo>
                  <a:pt x="255070" y="316061"/>
                </a:lnTo>
                <a:lnTo>
                  <a:pt x="256286" y="335544"/>
                </a:lnTo>
                <a:lnTo>
                  <a:pt x="274508" y="379389"/>
                </a:lnTo>
                <a:lnTo>
                  <a:pt x="313311" y="400015"/>
                </a:lnTo>
                <a:lnTo>
                  <a:pt x="330498" y="401390"/>
                </a:lnTo>
                <a:lnTo>
                  <a:pt x="347461" y="400034"/>
                </a:lnTo>
                <a:lnTo>
                  <a:pt x="385244" y="379741"/>
                </a:lnTo>
                <a:lnTo>
                  <a:pt x="402652" y="335834"/>
                </a:lnTo>
                <a:lnTo>
                  <a:pt x="403815" y="316061"/>
                </a:lnTo>
                <a:lnTo>
                  <a:pt x="403815" y="195022"/>
                </a:lnTo>
                <a:lnTo>
                  <a:pt x="403578" y="169972"/>
                </a:lnTo>
                <a:lnTo>
                  <a:pt x="402865" y="148278"/>
                </a:lnTo>
                <a:lnTo>
                  <a:pt x="401679" y="129946"/>
                </a:lnTo>
                <a:lnTo>
                  <a:pt x="400458" y="118928"/>
                </a:lnTo>
                <a:close/>
              </a:path>
              <a:path w="403860" h="401955" extrusionOk="0">
                <a:moveTo>
                  <a:pt x="267799" y="0"/>
                </a:moveTo>
                <a:lnTo>
                  <a:pt x="226202" y="4460"/>
                </a:lnTo>
                <a:lnTo>
                  <a:pt x="175377" y="28023"/>
                </a:lnTo>
                <a:lnTo>
                  <a:pt x="147919" y="55715"/>
                </a:lnTo>
                <a:lnTo>
                  <a:pt x="135979" y="73241"/>
                </a:lnTo>
                <a:lnTo>
                  <a:pt x="388857" y="73241"/>
                </a:lnTo>
                <a:lnTo>
                  <a:pt x="367568" y="39488"/>
                </a:lnTo>
                <a:lnTo>
                  <a:pt x="324285" y="10039"/>
                </a:lnTo>
                <a:lnTo>
                  <a:pt x="267799"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2" name="Google Shape;212;p8"/>
          <p:cNvSpPr/>
          <p:nvPr/>
        </p:nvSpPr>
        <p:spPr>
          <a:xfrm>
            <a:off x="5238642" y="689555"/>
            <a:ext cx="414655"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3" name="Google Shape;213;p8"/>
          <p:cNvSpPr/>
          <p:nvPr/>
        </p:nvSpPr>
        <p:spPr>
          <a:xfrm>
            <a:off x="1350061" y="1218690"/>
            <a:ext cx="208203" cy="23883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4" name="Google Shape;214;p8"/>
          <p:cNvSpPr/>
          <p:nvPr/>
        </p:nvSpPr>
        <p:spPr>
          <a:xfrm>
            <a:off x="1622346" y="1287528"/>
            <a:ext cx="144259" cy="17471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Google Shape;215;p8"/>
          <p:cNvSpPr/>
          <p:nvPr/>
        </p:nvSpPr>
        <p:spPr>
          <a:xfrm>
            <a:off x="1833375" y="1287525"/>
            <a:ext cx="175433" cy="17472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p8"/>
          <p:cNvSpPr/>
          <p:nvPr/>
        </p:nvSpPr>
        <p:spPr>
          <a:xfrm>
            <a:off x="2080605" y="1287529"/>
            <a:ext cx="147212" cy="17001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8"/>
          <p:cNvSpPr/>
          <p:nvPr/>
        </p:nvSpPr>
        <p:spPr>
          <a:xfrm>
            <a:off x="2287945" y="1287521"/>
            <a:ext cx="180107" cy="17287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Google Shape;218;p8"/>
          <p:cNvSpPr/>
          <p:nvPr/>
        </p:nvSpPr>
        <p:spPr>
          <a:xfrm>
            <a:off x="2538528" y="1202345"/>
            <a:ext cx="92710" cy="259079"/>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Google Shape;219;p8"/>
          <p:cNvSpPr/>
          <p:nvPr/>
        </p:nvSpPr>
        <p:spPr>
          <a:xfrm>
            <a:off x="2690326" y="1287521"/>
            <a:ext cx="180095" cy="17287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p8"/>
          <p:cNvSpPr/>
          <p:nvPr/>
        </p:nvSpPr>
        <p:spPr>
          <a:xfrm>
            <a:off x="2930479" y="1287514"/>
            <a:ext cx="179567" cy="24475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1" name="Google Shape;221;p8"/>
          <p:cNvSpPr/>
          <p:nvPr/>
        </p:nvSpPr>
        <p:spPr>
          <a:xfrm>
            <a:off x="3244983" y="1196975"/>
            <a:ext cx="231140"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8"/>
          <p:cNvSpPr/>
          <p:nvPr/>
        </p:nvSpPr>
        <p:spPr>
          <a:xfrm>
            <a:off x="3478560" y="1287536"/>
            <a:ext cx="162591" cy="175056"/>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Google Shape;223;p8"/>
          <p:cNvSpPr/>
          <p:nvPr/>
        </p:nvSpPr>
        <p:spPr>
          <a:xfrm>
            <a:off x="3714001" y="1287529"/>
            <a:ext cx="147210" cy="17001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Google Shape;224;p8"/>
          <p:cNvSpPr/>
          <p:nvPr/>
        </p:nvSpPr>
        <p:spPr>
          <a:xfrm>
            <a:off x="4035086" y="1218690"/>
            <a:ext cx="208203" cy="238836"/>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Google Shape;225;p8"/>
          <p:cNvSpPr/>
          <p:nvPr/>
        </p:nvSpPr>
        <p:spPr>
          <a:xfrm>
            <a:off x="4308048" y="1202345"/>
            <a:ext cx="92710" cy="259079"/>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8"/>
          <p:cNvSpPr/>
          <p:nvPr/>
        </p:nvSpPr>
        <p:spPr>
          <a:xfrm>
            <a:off x="4385789" y="1196975"/>
            <a:ext cx="231140"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Google Shape;227;p8"/>
          <p:cNvSpPr/>
          <p:nvPr/>
        </p:nvSpPr>
        <p:spPr>
          <a:xfrm>
            <a:off x="4619689" y="1287528"/>
            <a:ext cx="144246" cy="17471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Google Shape;228;p8"/>
          <p:cNvSpPr/>
          <p:nvPr/>
        </p:nvSpPr>
        <p:spPr>
          <a:xfrm>
            <a:off x="757778" y="3521318"/>
            <a:ext cx="3913504" cy="7139305"/>
          </a:xfrm>
          <a:custGeom>
            <a:avLst/>
            <a:gdLst/>
            <a:ahLst/>
            <a:cxnLst/>
            <a:rect l="l" t="t" r="r" b="b"/>
            <a:pathLst>
              <a:path w="3913504" h="7139305" extrusionOk="0">
                <a:moveTo>
                  <a:pt x="2826259" y="0"/>
                </a:moveTo>
                <a:lnTo>
                  <a:pt x="1097734" y="0"/>
                </a:lnTo>
                <a:lnTo>
                  <a:pt x="1050116" y="1014"/>
                </a:lnTo>
                <a:lnTo>
                  <a:pt x="1003017" y="4029"/>
                </a:lnTo>
                <a:lnTo>
                  <a:pt x="956476" y="9004"/>
                </a:lnTo>
                <a:lnTo>
                  <a:pt x="910537" y="15898"/>
                </a:lnTo>
                <a:lnTo>
                  <a:pt x="865239" y="24668"/>
                </a:lnTo>
                <a:lnTo>
                  <a:pt x="820624" y="35276"/>
                </a:lnTo>
                <a:lnTo>
                  <a:pt x="776734" y="47678"/>
                </a:lnTo>
                <a:lnTo>
                  <a:pt x="733608" y="61834"/>
                </a:lnTo>
                <a:lnTo>
                  <a:pt x="691289" y="77703"/>
                </a:lnTo>
                <a:lnTo>
                  <a:pt x="649818" y="95243"/>
                </a:lnTo>
                <a:lnTo>
                  <a:pt x="609235" y="114413"/>
                </a:lnTo>
                <a:lnTo>
                  <a:pt x="569583" y="135173"/>
                </a:lnTo>
                <a:lnTo>
                  <a:pt x="530902" y="157480"/>
                </a:lnTo>
                <a:lnTo>
                  <a:pt x="493233" y="181294"/>
                </a:lnTo>
                <a:lnTo>
                  <a:pt x="456618" y="206574"/>
                </a:lnTo>
                <a:lnTo>
                  <a:pt x="421098" y="233278"/>
                </a:lnTo>
                <a:lnTo>
                  <a:pt x="386713" y="261365"/>
                </a:lnTo>
                <a:lnTo>
                  <a:pt x="353506" y="290794"/>
                </a:lnTo>
                <a:lnTo>
                  <a:pt x="321517" y="321524"/>
                </a:lnTo>
                <a:lnTo>
                  <a:pt x="290788" y="353513"/>
                </a:lnTo>
                <a:lnTo>
                  <a:pt x="261360" y="386721"/>
                </a:lnTo>
                <a:lnTo>
                  <a:pt x="233273" y="421105"/>
                </a:lnTo>
                <a:lnTo>
                  <a:pt x="206570" y="456626"/>
                </a:lnTo>
                <a:lnTo>
                  <a:pt x="181291" y="493242"/>
                </a:lnTo>
                <a:lnTo>
                  <a:pt x="157477" y="530911"/>
                </a:lnTo>
                <a:lnTo>
                  <a:pt x="135170" y="569593"/>
                </a:lnTo>
                <a:lnTo>
                  <a:pt x="114411" y="609245"/>
                </a:lnTo>
                <a:lnTo>
                  <a:pt x="95241" y="649828"/>
                </a:lnTo>
                <a:lnTo>
                  <a:pt x="77701" y="691300"/>
                </a:lnTo>
                <a:lnTo>
                  <a:pt x="61833" y="733619"/>
                </a:lnTo>
                <a:lnTo>
                  <a:pt x="47677" y="776745"/>
                </a:lnTo>
                <a:lnTo>
                  <a:pt x="35275" y="820636"/>
                </a:lnTo>
                <a:lnTo>
                  <a:pt x="24668" y="865251"/>
                </a:lnTo>
                <a:lnTo>
                  <a:pt x="15897" y="910549"/>
                </a:lnTo>
                <a:lnTo>
                  <a:pt x="9004" y="956489"/>
                </a:lnTo>
                <a:lnTo>
                  <a:pt x="4029" y="1003029"/>
                </a:lnTo>
                <a:lnTo>
                  <a:pt x="1014" y="1050129"/>
                </a:lnTo>
                <a:lnTo>
                  <a:pt x="0" y="1097746"/>
                </a:lnTo>
                <a:lnTo>
                  <a:pt x="0" y="7138689"/>
                </a:lnTo>
                <a:lnTo>
                  <a:pt x="3913325" y="7138689"/>
                </a:lnTo>
                <a:lnTo>
                  <a:pt x="3913325" y="1087066"/>
                </a:lnTo>
                <a:lnTo>
                  <a:pt x="3912266" y="1038645"/>
                </a:lnTo>
                <a:lnTo>
                  <a:pt x="3909118" y="990766"/>
                </a:lnTo>
                <a:lnTo>
                  <a:pt x="3903925" y="943473"/>
                </a:lnTo>
                <a:lnTo>
                  <a:pt x="3896732" y="896811"/>
                </a:lnTo>
                <a:lnTo>
                  <a:pt x="3887582" y="850824"/>
                </a:lnTo>
                <a:lnTo>
                  <a:pt x="3876521" y="805556"/>
                </a:lnTo>
                <a:lnTo>
                  <a:pt x="3863591" y="761051"/>
                </a:lnTo>
                <a:lnTo>
                  <a:pt x="3848838" y="717354"/>
                </a:lnTo>
                <a:lnTo>
                  <a:pt x="3832305" y="674509"/>
                </a:lnTo>
                <a:lnTo>
                  <a:pt x="3814036" y="632559"/>
                </a:lnTo>
                <a:lnTo>
                  <a:pt x="3794076" y="591549"/>
                </a:lnTo>
                <a:lnTo>
                  <a:pt x="3772470" y="551523"/>
                </a:lnTo>
                <a:lnTo>
                  <a:pt x="3749260" y="512526"/>
                </a:lnTo>
                <a:lnTo>
                  <a:pt x="3724492" y="474601"/>
                </a:lnTo>
                <a:lnTo>
                  <a:pt x="3698209" y="437793"/>
                </a:lnTo>
                <a:lnTo>
                  <a:pt x="3670456" y="402146"/>
                </a:lnTo>
                <a:lnTo>
                  <a:pt x="3641277" y="367705"/>
                </a:lnTo>
                <a:lnTo>
                  <a:pt x="3610716" y="334512"/>
                </a:lnTo>
                <a:lnTo>
                  <a:pt x="3578818" y="302613"/>
                </a:lnTo>
                <a:lnTo>
                  <a:pt x="3545625" y="272052"/>
                </a:lnTo>
                <a:lnTo>
                  <a:pt x="3511184" y="242872"/>
                </a:lnTo>
                <a:lnTo>
                  <a:pt x="3475537" y="215119"/>
                </a:lnTo>
                <a:lnTo>
                  <a:pt x="3438729" y="188836"/>
                </a:lnTo>
                <a:lnTo>
                  <a:pt x="3400804" y="164068"/>
                </a:lnTo>
                <a:lnTo>
                  <a:pt x="3361807" y="140858"/>
                </a:lnTo>
                <a:lnTo>
                  <a:pt x="3321781" y="119251"/>
                </a:lnTo>
                <a:lnTo>
                  <a:pt x="3280771" y="99291"/>
                </a:lnTo>
                <a:lnTo>
                  <a:pt x="3238821" y="81022"/>
                </a:lnTo>
                <a:lnTo>
                  <a:pt x="3195976" y="64489"/>
                </a:lnTo>
                <a:lnTo>
                  <a:pt x="3152278" y="49735"/>
                </a:lnTo>
                <a:lnTo>
                  <a:pt x="3107773" y="36805"/>
                </a:lnTo>
                <a:lnTo>
                  <a:pt x="3062504" y="25743"/>
                </a:lnTo>
                <a:lnTo>
                  <a:pt x="3016517" y="16593"/>
                </a:lnTo>
                <a:lnTo>
                  <a:pt x="2969854" y="9400"/>
                </a:lnTo>
                <a:lnTo>
                  <a:pt x="2922561" y="4207"/>
                </a:lnTo>
                <a:lnTo>
                  <a:pt x="2874681" y="1059"/>
                </a:lnTo>
                <a:lnTo>
                  <a:pt x="2826259" y="0"/>
                </a:lnTo>
                <a:close/>
              </a:path>
            </a:pathLst>
          </a:custGeom>
          <a:solidFill>
            <a:srgbClr val="DADBD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Google Shape;229;p8"/>
          <p:cNvSpPr/>
          <p:nvPr/>
        </p:nvSpPr>
        <p:spPr>
          <a:xfrm>
            <a:off x="748789" y="3444523"/>
            <a:ext cx="3913313" cy="1753504"/>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p8"/>
          <p:cNvSpPr/>
          <p:nvPr/>
        </p:nvSpPr>
        <p:spPr>
          <a:xfrm>
            <a:off x="5320264" y="3512618"/>
            <a:ext cx="3913504" cy="7483042"/>
          </a:xfrm>
          <a:custGeom>
            <a:avLst/>
            <a:gdLst/>
            <a:ahLst/>
            <a:cxnLst/>
            <a:rect l="l" t="t" r="r" b="b"/>
            <a:pathLst>
              <a:path w="3913504" h="7139305" extrusionOk="0">
                <a:moveTo>
                  <a:pt x="2826259" y="0"/>
                </a:moveTo>
                <a:lnTo>
                  <a:pt x="1097734" y="0"/>
                </a:lnTo>
                <a:lnTo>
                  <a:pt x="1050116" y="1014"/>
                </a:lnTo>
                <a:lnTo>
                  <a:pt x="1003017" y="4029"/>
                </a:lnTo>
                <a:lnTo>
                  <a:pt x="956476" y="9004"/>
                </a:lnTo>
                <a:lnTo>
                  <a:pt x="910537" y="15897"/>
                </a:lnTo>
                <a:lnTo>
                  <a:pt x="865239" y="24668"/>
                </a:lnTo>
                <a:lnTo>
                  <a:pt x="820624" y="35275"/>
                </a:lnTo>
                <a:lnTo>
                  <a:pt x="776734" y="47677"/>
                </a:lnTo>
                <a:lnTo>
                  <a:pt x="733608" y="61833"/>
                </a:lnTo>
                <a:lnTo>
                  <a:pt x="691289" y="77701"/>
                </a:lnTo>
                <a:lnTo>
                  <a:pt x="649818" y="95241"/>
                </a:lnTo>
                <a:lnTo>
                  <a:pt x="609235" y="114411"/>
                </a:lnTo>
                <a:lnTo>
                  <a:pt x="569583" y="135170"/>
                </a:lnTo>
                <a:lnTo>
                  <a:pt x="530902" y="157477"/>
                </a:lnTo>
                <a:lnTo>
                  <a:pt x="493233" y="181291"/>
                </a:lnTo>
                <a:lnTo>
                  <a:pt x="456618" y="206570"/>
                </a:lnTo>
                <a:lnTo>
                  <a:pt x="421098" y="233273"/>
                </a:lnTo>
                <a:lnTo>
                  <a:pt x="386713" y="261360"/>
                </a:lnTo>
                <a:lnTo>
                  <a:pt x="353506" y="290788"/>
                </a:lnTo>
                <a:lnTo>
                  <a:pt x="321517" y="321517"/>
                </a:lnTo>
                <a:lnTo>
                  <a:pt x="290788" y="353506"/>
                </a:lnTo>
                <a:lnTo>
                  <a:pt x="261360" y="386713"/>
                </a:lnTo>
                <a:lnTo>
                  <a:pt x="233273" y="421098"/>
                </a:lnTo>
                <a:lnTo>
                  <a:pt x="206570" y="456618"/>
                </a:lnTo>
                <a:lnTo>
                  <a:pt x="181291" y="493233"/>
                </a:lnTo>
                <a:lnTo>
                  <a:pt x="157477" y="530902"/>
                </a:lnTo>
                <a:lnTo>
                  <a:pt x="135170" y="569583"/>
                </a:lnTo>
                <a:lnTo>
                  <a:pt x="114411" y="609235"/>
                </a:lnTo>
                <a:lnTo>
                  <a:pt x="95241" y="649818"/>
                </a:lnTo>
                <a:lnTo>
                  <a:pt x="77701" y="691289"/>
                </a:lnTo>
                <a:lnTo>
                  <a:pt x="61833" y="733608"/>
                </a:lnTo>
                <a:lnTo>
                  <a:pt x="47677" y="776734"/>
                </a:lnTo>
                <a:lnTo>
                  <a:pt x="35275" y="820624"/>
                </a:lnTo>
                <a:lnTo>
                  <a:pt x="24668" y="865239"/>
                </a:lnTo>
                <a:lnTo>
                  <a:pt x="15897" y="910537"/>
                </a:lnTo>
                <a:lnTo>
                  <a:pt x="9004" y="956476"/>
                </a:lnTo>
                <a:lnTo>
                  <a:pt x="4029" y="1003017"/>
                </a:lnTo>
                <a:lnTo>
                  <a:pt x="1014" y="1050116"/>
                </a:lnTo>
                <a:lnTo>
                  <a:pt x="0" y="1097734"/>
                </a:lnTo>
                <a:lnTo>
                  <a:pt x="0" y="7138676"/>
                </a:lnTo>
                <a:lnTo>
                  <a:pt x="3913325" y="7138676"/>
                </a:lnTo>
                <a:lnTo>
                  <a:pt x="3913325" y="1087066"/>
                </a:lnTo>
                <a:lnTo>
                  <a:pt x="3912266" y="1038644"/>
                </a:lnTo>
                <a:lnTo>
                  <a:pt x="3909118" y="990764"/>
                </a:lnTo>
                <a:lnTo>
                  <a:pt x="3903925" y="943470"/>
                </a:lnTo>
                <a:lnTo>
                  <a:pt x="3896732" y="896808"/>
                </a:lnTo>
                <a:lnTo>
                  <a:pt x="3887582" y="850820"/>
                </a:lnTo>
                <a:lnTo>
                  <a:pt x="3876521" y="805552"/>
                </a:lnTo>
                <a:lnTo>
                  <a:pt x="3863591" y="761047"/>
                </a:lnTo>
                <a:lnTo>
                  <a:pt x="3848838" y="717349"/>
                </a:lnTo>
                <a:lnTo>
                  <a:pt x="3832305" y="674503"/>
                </a:lnTo>
                <a:lnTo>
                  <a:pt x="3814036" y="632553"/>
                </a:lnTo>
                <a:lnTo>
                  <a:pt x="3794076" y="591543"/>
                </a:lnTo>
                <a:lnTo>
                  <a:pt x="3772470" y="551518"/>
                </a:lnTo>
                <a:lnTo>
                  <a:pt x="3749260" y="512520"/>
                </a:lnTo>
                <a:lnTo>
                  <a:pt x="3724492" y="474596"/>
                </a:lnTo>
                <a:lnTo>
                  <a:pt x="3698209" y="437788"/>
                </a:lnTo>
                <a:lnTo>
                  <a:pt x="3670456" y="402141"/>
                </a:lnTo>
                <a:lnTo>
                  <a:pt x="3641277" y="367700"/>
                </a:lnTo>
                <a:lnTo>
                  <a:pt x="3610716" y="334507"/>
                </a:lnTo>
                <a:lnTo>
                  <a:pt x="3578818" y="302609"/>
                </a:lnTo>
                <a:lnTo>
                  <a:pt x="3545625" y="272048"/>
                </a:lnTo>
                <a:lnTo>
                  <a:pt x="3511184" y="242868"/>
                </a:lnTo>
                <a:lnTo>
                  <a:pt x="3475537" y="215116"/>
                </a:lnTo>
                <a:lnTo>
                  <a:pt x="3438729" y="188833"/>
                </a:lnTo>
                <a:lnTo>
                  <a:pt x="3400804" y="164065"/>
                </a:lnTo>
                <a:lnTo>
                  <a:pt x="3361807" y="140855"/>
                </a:lnTo>
                <a:lnTo>
                  <a:pt x="3321781" y="119248"/>
                </a:lnTo>
                <a:lnTo>
                  <a:pt x="3280771" y="99289"/>
                </a:lnTo>
                <a:lnTo>
                  <a:pt x="3238821" y="81020"/>
                </a:lnTo>
                <a:lnTo>
                  <a:pt x="3195976" y="64487"/>
                </a:lnTo>
                <a:lnTo>
                  <a:pt x="3152278" y="49734"/>
                </a:lnTo>
                <a:lnTo>
                  <a:pt x="3107773" y="36804"/>
                </a:lnTo>
                <a:lnTo>
                  <a:pt x="3062504" y="25742"/>
                </a:lnTo>
                <a:lnTo>
                  <a:pt x="3016517" y="16593"/>
                </a:lnTo>
                <a:lnTo>
                  <a:pt x="2969854" y="9399"/>
                </a:lnTo>
                <a:lnTo>
                  <a:pt x="2922561" y="4207"/>
                </a:lnTo>
                <a:lnTo>
                  <a:pt x="2874681" y="1059"/>
                </a:lnTo>
                <a:lnTo>
                  <a:pt x="2826259" y="0"/>
                </a:lnTo>
                <a:close/>
              </a:path>
            </a:pathLst>
          </a:custGeom>
          <a:solidFill>
            <a:srgbClr val="DADBD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8"/>
          <p:cNvSpPr/>
          <p:nvPr/>
        </p:nvSpPr>
        <p:spPr>
          <a:xfrm>
            <a:off x="5311264" y="3436368"/>
            <a:ext cx="3913325" cy="1753479"/>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p8"/>
          <p:cNvSpPr/>
          <p:nvPr/>
        </p:nvSpPr>
        <p:spPr>
          <a:xfrm>
            <a:off x="9870326" y="3496629"/>
            <a:ext cx="3913504" cy="7139305"/>
          </a:xfrm>
          <a:custGeom>
            <a:avLst/>
            <a:gdLst/>
            <a:ahLst/>
            <a:cxnLst/>
            <a:rect l="l" t="t" r="r" b="b"/>
            <a:pathLst>
              <a:path w="3913505" h="7139305" extrusionOk="0">
                <a:moveTo>
                  <a:pt x="2826246" y="0"/>
                </a:moveTo>
                <a:lnTo>
                  <a:pt x="1097734" y="0"/>
                </a:lnTo>
                <a:lnTo>
                  <a:pt x="1050116" y="1014"/>
                </a:lnTo>
                <a:lnTo>
                  <a:pt x="1003017" y="4029"/>
                </a:lnTo>
                <a:lnTo>
                  <a:pt x="956476" y="9004"/>
                </a:lnTo>
                <a:lnTo>
                  <a:pt x="910537" y="15897"/>
                </a:lnTo>
                <a:lnTo>
                  <a:pt x="865239" y="24668"/>
                </a:lnTo>
                <a:lnTo>
                  <a:pt x="820624" y="35275"/>
                </a:lnTo>
                <a:lnTo>
                  <a:pt x="776734" y="47677"/>
                </a:lnTo>
                <a:lnTo>
                  <a:pt x="733608" y="61833"/>
                </a:lnTo>
                <a:lnTo>
                  <a:pt x="691289" y="77701"/>
                </a:lnTo>
                <a:lnTo>
                  <a:pt x="649818" y="95241"/>
                </a:lnTo>
                <a:lnTo>
                  <a:pt x="609235" y="114411"/>
                </a:lnTo>
                <a:lnTo>
                  <a:pt x="569583" y="135170"/>
                </a:lnTo>
                <a:lnTo>
                  <a:pt x="530902" y="157477"/>
                </a:lnTo>
                <a:lnTo>
                  <a:pt x="493233" y="181291"/>
                </a:lnTo>
                <a:lnTo>
                  <a:pt x="456618" y="206570"/>
                </a:lnTo>
                <a:lnTo>
                  <a:pt x="421098" y="233273"/>
                </a:lnTo>
                <a:lnTo>
                  <a:pt x="386713" y="261360"/>
                </a:lnTo>
                <a:lnTo>
                  <a:pt x="353506" y="290788"/>
                </a:lnTo>
                <a:lnTo>
                  <a:pt x="321517" y="321517"/>
                </a:lnTo>
                <a:lnTo>
                  <a:pt x="290788" y="353506"/>
                </a:lnTo>
                <a:lnTo>
                  <a:pt x="261360" y="386713"/>
                </a:lnTo>
                <a:lnTo>
                  <a:pt x="233273" y="421098"/>
                </a:lnTo>
                <a:lnTo>
                  <a:pt x="206570" y="456618"/>
                </a:lnTo>
                <a:lnTo>
                  <a:pt x="181291" y="493233"/>
                </a:lnTo>
                <a:lnTo>
                  <a:pt x="157477" y="530902"/>
                </a:lnTo>
                <a:lnTo>
                  <a:pt x="135170" y="569583"/>
                </a:lnTo>
                <a:lnTo>
                  <a:pt x="114411" y="609235"/>
                </a:lnTo>
                <a:lnTo>
                  <a:pt x="95241" y="649818"/>
                </a:lnTo>
                <a:lnTo>
                  <a:pt x="77701" y="691289"/>
                </a:lnTo>
                <a:lnTo>
                  <a:pt x="61833" y="733608"/>
                </a:lnTo>
                <a:lnTo>
                  <a:pt x="47677" y="776734"/>
                </a:lnTo>
                <a:lnTo>
                  <a:pt x="35275" y="820624"/>
                </a:lnTo>
                <a:lnTo>
                  <a:pt x="24668" y="865239"/>
                </a:lnTo>
                <a:lnTo>
                  <a:pt x="15897" y="910537"/>
                </a:lnTo>
                <a:lnTo>
                  <a:pt x="9004" y="956476"/>
                </a:lnTo>
                <a:lnTo>
                  <a:pt x="4029" y="1003017"/>
                </a:lnTo>
                <a:lnTo>
                  <a:pt x="1014" y="1050116"/>
                </a:lnTo>
                <a:lnTo>
                  <a:pt x="0" y="1097734"/>
                </a:lnTo>
                <a:lnTo>
                  <a:pt x="0" y="7138676"/>
                </a:lnTo>
                <a:lnTo>
                  <a:pt x="3913325" y="7138676"/>
                </a:lnTo>
                <a:lnTo>
                  <a:pt x="3913325" y="1087066"/>
                </a:lnTo>
                <a:lnTo>
                  <a:pt x="3912266" y="1038644"/>
                </a:lnTo>
                <a:lnTo>
                  <a:pt x="3909118" y="990764"/>
                </a:lnTo>
                <a:lnTo>
                  <a:pt x="3903925" y="943470"/>
                </a:lnTo>
                <a:lnTo>
                  <a:pt x="3896732" y="896808"/>
                </a:lnTo>
                <a:lnTo>
                  <a:pt x="3887582" y="850820"/>
                </a:lnTo>
                <a:lnTo>
                  <a:pt x="3876521" y="805552"/>
                </a:lnTo>
                <a:lnTo>
                  <a:pt x="3863591" y="761047"/>
                </a:lnTo>
                <a:lnTo>
                  <a:pt x="3848837" y="717349"/>
                </a:lnTo>
                <a:lnTo>
                  <a:pt x="3832304" y="674503"/>
                </a:lnTo>
                <a:lnTo>
                  <a:pt x="3814036" y="632553"/>
                </a:lnTo>
                <a:lnTo>
                  <a:pt x="3794076" y="591543"/>
                </a:lnTo>
                <a:lnTo>
                  <a:pt x="3772469" y="551518"/>
                </a:lnTo>
                <a:lnTo>
                  <a:pt x="3749260" y="512520"/>
                </a:lnTo>
                <a:lnTo>
                  <a:pt x="3724491" y="474596"/>
                </a:lnTo>
                <a:lnTo>
                  <a:pt x="3698208" y="437788"/>
                </a:lnTo>
                <a:lnTo>
                  <a:pt x="3670455" y="402141"/>
                </a:lnTo>
                <a:lnTo>
                  <a:pt x="3641276" y="367700"/>
                </a:lnTo>
                <a:lnTo>
                  <a:pt x="3610715" y="334507"/>
                </a:lnTo>
                <a:lnTo>
                  <a:pt x="3578816" y="302609"/>
                </a:lnTo>
                <a:lnTo>
                  <a:pt x="3545623" y="272048"/>
                </a:lnTo>
                <a:lnTo>
                  <a:pt x="3511181" y="242868"/>
                </a:lnTo>
                <a:lnTo>
                  <a:pt x="3475534" y="215116"/>
                </a:lnTo>
                <a:lnTo>
                  <a:pt x="3438726" y="188833"/>
                </a:lnTo>
                <a:lnTo>
                  <a:pt x="3400801" y="164065"/>
                </a:lnTo>
                <a:lnTo>
                  <a:pt x="3361803" y="140855"/>
                </a:lnTo>
                <a:lnTo>
                  <a:pt x="3321777" y="119248"/>
                </a:lnTo>
                <a:lnTo>
                  <a:pt x="3280767" y="99289"/>
                </a:lnTo>
                <a:lnTo>
                  <a:pt x="3238816" y="81020"/>
                </a:lnTo>
                <a:lnTo>
                  <a:pt x="3195970" y="64487"/>
                </a:lnTo>
                <a:lnTo>
                  <a:pt x="3152271" y="49734"/>
                </a:lnTo>
                <a:lnTo>
                  <a:pt x="3107765" y="36804"/>
                </a:lnTo>
                <a:lnTo>
                  <a:pt x="3062496" y="25742"/>
                </a:lnTo>
                <a:lnTo>
                  <a:pt x="3016508" y="16593"/>
                </a:lnTo>
                <a:lnTo>
                  <a:pt x="2969845" y="9399"/>
                </a:lnTo>
                <a:lnTo>
                  <a:pt x="2922550" y="4207"/>
                </a:lnTo>
                <a:lnTo>
                  <a:pt x="2874670" y="1059"/>
                </a:lnTo>
                <a:lnTo>
                  <a:pt x="2826246" y="0"/>
                </a:lnTo>
                <a:close/>
              </a:path>
            </a:pathLst>
          </a:custGeom>
          <a:solidFill>
            <a:srgbClr val="DADBD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233" name="Google Shape;233;p8"/>
          <p:cNvSpPr/>
          <p:nvPr/>
        </p:nvSpPr>
        <p:spPr>
          <a:xfrm>
            <a:off x="9861337" y="3420360"/>
            <a:ext cx="3913313" cy="1753492"/>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Google Shape;234;p8"/>
          <p:cNvSpPr txBox="1"/>
          <p:nvPr/>
        </p:nvSpPr>
        <p:spPr>
          <a:xfrm>
            <a:off x="1023598" y="4157464"/>
            <a:ext cx="3435350" cy="553720"/>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Clr>
                <a:srgbClr val="000000"/>
              </a:buClr>
              <a:buSzPts val="3450"/>
              <a:buFont typeface="Arial"/>
              <a:buNone/>
            </a:pPr>
            <a:r>
              <a:rPr lang="en-US" sz="3450" b="0" i="0" u="none" strike="noStrike" cap="none">
                <a:solidFill>
                  <a:srgbClr val="F4F4F4"/>
                </a:solidFill>
                <a:latin typeface="Montserrat Medium"/>
                <a:ea typeface="Montserrat Medium"/>
                <a:cs typeface="Montserrat Medium"/>
                <a:sym typeface="Montserrat Medium"/>
              </a:rPr>
              <a:t>FOUNDATIONS</a:t>
            </a:r>
            <a:endParaRPr sz="3450" b="0" i="0" u="none" strike="noStrike" cap="none">
              <a:solidFill>
                <a:schemeClr val="dk1"/>
              </a:solidFill>
              <a:latin typeface="Montserrat Medium"/>
              <a:ea typeface="Montserrat Medium"/>
              <a:cs typeface="Montserrat Medium"/>
              <a:sym typeface="Montserrat Medium"/>
            </a:endParaRPr>
          </a:p>
        </p:txBody>
      </p:sp>
      <p:sp>
        <p:nvSpPr>
          <p:cNvPr id="235" name="Google Shape;235;p8"/>
          <p:cNvSpPr txBox="1"/>
          <p:nvPr/>
        </p:nvSpPr>
        <p:spPr>
          <a:xfrm>
            <a:off x="6182624" y="3803443"/>
            <a:ext cx="2214880" cy="1081405"/>
          </a:xfrm>
          <a:prstGeom prst="rect">
            <a:avLst/>
          </a:prstGeom>
          <a:noFill/>
          <a:ln>
            <a:noFill/>
          </a:ln>
        </p:spPr>
        <p:txBody>
          <a:bodyPr spcFirstLastPara="1" wrap="square" lIns="0" tIns="12050" rIns="0" bIns="0" anchor="t" anchorCtr="0">
            <a:spAutoFit/>
          </a:bodyPr>
          <a:lstStyle/>
          <a:p>
            <a:pPr marL="12700" marR="5080" lvl="0" indent="446405" algn="l" rtl="0">
              <a:lnSpc>
                <a:spcPct val="100400"/>
              </a:lnSpc>
              <a:spcBef>
                <a:spcPts val="0"/>
              </a:spcBef>
              <a:spcAft>
                <a:spcPts val="0"/>
              </a:spcAft>
              <a:buClr>
                <a:srgbClr val="000000"/>
              </a:buClr>
              <a:buSzPts val="3450"/>
              <a:buFont typeface="Arial"/>
              <a:buNone/>
            </a:pPr>
            <a:r>
              <a:rPr lang="en-US" sz="3450" b="0" i="0" u="none" strike="noStrike" cap="none">
                <a:solidFill>
                  <a:srgbClr val="F4F4F4"/>
                </a:solidFill>
                <a:latin typeface="Montserrat Medium"/>
                <a:ea typeface="Montserrat Medium"/>
                <a:cs typeface="Montserrat Medium"/>
                <a:sym typeface="Montserrat Medium"/>
              </a:rPr>
              <a:t>CORE  COURSES</a:t>
            </a:r>
            <a:endParaRPr sz="3450" b="0" i="0" u="none" strike="noStrike" cap="none">
              <a:solidFill>
                <a:schemeClr val="dk1"/>
              </a:solidFill>
              <a:latin typeface="Montserrat Medium"/>
              <a:ea typeface="Montserrat Medium"/>
              <a:cs typeface="Montserrat Medium"/>
              <a:sym typeface="Montserrat Medium"/>
            </a:endParaRPr>
          </a:p>
        </p:txBody>
      </p:sp>
      <p:sp>
        <p:nvSpPr>
          <p:cNvPr id="236" name="Google Shape;236;p8"/>
          <p:cNvSpPr txBox="1"/>
          <p:nvPr/>
        </p:nvSpPr>
        <p:spPr>
          <a:xfrm>
            <a:off x="10123907" y="3803443"/>
            <a:ext cx="3668912" cy="1081405"/>
          </a:xfrm>
          <a:prstGeom prst="rect">
            <a:avLst/>
          </a:prstGeom>
          <a:noFill/>
          <a:ln>
            <a:noFill/>
          </a:ln>
        </p:spPr>
        <p:txBody>
          <a:bodyPr spcFirstLastPara="1" wrap="square" lIns="0" tIns="12050" rIns="0" bIns="0" anchor="t" anchorCtr="0">
            <a:spAutoFit/>
          </a:bodyPr>
          <a:lstStyle/>
          <a:p>
            <a:pPr marL="12700" marR="5080" lvl="0" indent="694055" algn="l" rtl="0">
              <a:lnSpc>
                <a:spcPct val="100400"/>
              </a:lnSpc>
              <a:spcBef>
                <a:spcPts val="0"/>
              </a:spcBef>
              <a:spcAft>
                <a:spcPts val="0"/>
              </a:spcAft>
              <a:buClr>
                <a:srgbClr val="000000"/>
              </a:buClr>
              <a:buSzPts val="3450"/>
              <a:buFont typeface="Arial"/>
              <a:buNone/>
            </a:pPr>
            <a:r>
              <a:rPr lang="en-US" sz="3450" b="0" i="0" u="none" strike="noStrike" cap="none" dirty="0">
                <a:solidFill>
                  <a:srgbClr val="F4F4F4"/>
                </a:solidFill>
                <a:latin typeface="Montserrat Medium"/>
                <a:ea typeface="Montserrat Medium"/>
                <a:cs typeface="Montserrat Medium"/>
                <a:sym typeface="Montserrat Medium"/>
              </a:rPr>
              <a:t>DOMAIN  APPLICATIONS</a:t>
            </a:r>
            <a:endParaRPr sz="3450" b="0" i="0" u="none" strike="noStrike" cap="none" dirty="0">
              <a:solidFill>
                <a:schemeClr val="dk1"/>
              </a:solidFill>
              <a:latin typeface="Montserrat Medium"/>
              <a:ea typeface="Montserrat Medium"/>
              <a:cs typeface="Montserrat Medium"/>
              <a:sym typeface="Montserrat Medium"/>
            </a:endParaRPr>
          </a:p>
        </p:txBody>
      </p:sp>
      <p:sp>
        <p:nvSpPr>
          <p:cNvPr id="237" name="Google Shape;237;p8"/>
          <p:cNvSpPr txBox="1"/>
          <p:nvPr/>
        </p:nvSpPr>
        <p:spPr>
          <a:xfrm>
            <a:off x="1126800" y="5614749"/>
            <a:ext cx="3166800" cy="773786"/>
          </a:xfrm>
          <a:prstGeom prst="rect">
            <a:avLst/>
          </a:prstGeom>
          <a:noFill/>
          <a:ln>
            <a:noFill/>
          </a:ln>
        </p:spPr>
        <p:txBody>
          <a:bodyPr spcFirstLastPara="1" wrap="square" lIns="0" tIns="12050" rIns="0" bIns="0" anchor="t" anchorCtr="0">
            <a:spAutoFit/>
          </a:bodyPr>
          <a:lstStyle/>
          <a:p>
            <a:pPr marL="992505" marR="5080" lvl="0" indent="-980440" rtl="0">
              <a:lnSpc>
                <a:spcPct val="101000"/>
              </a:lnSpc>
              <a:spcBef>
                <a:spcPts val="0"/>
              </a:spcBef>
              <a:spcAft>
                <a:spcPts val="0"/>
              </a:spcAft>
              <a:buClr>
                <a:srgbClr val="000000"/>
              </a:buClr>
              <a:buSzPts val="2450"/>
              <a:buFont typeface="Arial"/>
              <a:buNone/>
            </a:pPr>
            <a:r>
              <a:rPr lang="en-US" sz="2450" b="1" i="0" u="none" strike="noStrike" cap="none" dirty="0">
                <a:solidFill>
                  <a:schemeClr val="accent3"/>
                </a:solidFill>
                <a:latin typeface="Montserrat SemiBold"/>
                <a:ea typeface="Montserrat SemiBold"/>
                <a:cs typeface="Montserrat SemiBold"/>
                <a:sym typeface="Montserrat SemiBold"/>
              </a:rPr>
              <a:t>Python For Data Science</a:t>
            </a:r>
            <a:endParaRPr sz="2450" b="0" i="0" u="none" strike="noStrike" cap="none" dirty="0">
              <a:solidFill>
                <a:schemeClr val="accent3"/>
              </a:solidFill>
              <a:latin typeface="Montserrat SemiBold"/>
              <a:ea typeface="Montserrat SemiBold"/>
              <a:cs typeface="Montserrat SemiBold"/>
              <a:sym typeface="Montserrat SemiBold"/>
            </a:endParaRPr>
          </a:p>
        </p:txBody>
      </p:sp>
      <p:sp>
        <p:nvSpPr>
          <p:cNvPr id="238" name="Google Shape;238;p8"/>
          <p:cNvSpPr txBox="1"/>
          <p:nvPr/>
        </p:nvSpPr>
        <p:spPr>
          <a:xfrm>
            <a:off x="5612904" y="5477502"/>
            <a:ext cx="3425354" cy="769426"/>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FF9900"/>
                </a:solidFill>
                <a:latin typeface="Montserrat SemiBold"/>
                <a:ea typeface="Montserrat SemiBold"/>
                <a:cs typeface="Montserrat SemiBold"/>
                <a:sym typeface="Montserrat SemiBold"/>
              </a:rPr>
              <a:t>Advanced Statistics(Week-3/5)</a:t>
            </a:r>
            <a:endParaRPr sz="2450" b="0" i="0" u="none" strike="noStrike" cap="none">
              <a:solidFill>
                <a:srgbClr val="FF9900"/>
              </a:solidFill>
              <a:latin typeface="Montserrat SemiBold"/>
              <a:ea typeface="Montserrat SemiBold"/>
              <a:cs typeface="Montserrat SemiBold"/>
              <a:sym typeface="Montserrat SemiBold"/>
            </a:endParaRPr>
          </a:p>
        </p:txBody>
      </p:sp>
      <p:sp>
        <p:nvSpPr>
          <p:cNvPr id="239" name="Google Shape;239;p8"/>
          <p:cNvSpPr/>
          <p:nvPr/>
        </p:nvSpPr>
        <p:spPr>
          <a:xfrm>
            <a:off x="1037077" y="6639420"/>
            <a:ext cx="3255010" cy="0"/>
          </a:xfrm>
          <a:custGeom>
            <a:avLst/>
            <a:gdLst/>
            <a:ahLst/>
            <a:cxnLst/>
            <a:rect l="l" t="t" r="r" b="b"/>
            <a:pathLst>
              <a:path w="3255010" h="120000" extrusionOk="0">
                <a:moveTo>
                  <a:pt x="0" y="0"/>
                </a:moveTo>
                <a:lnTo>
                  <a:pt x="3254778" y="0"/>
                </a:lnTo>
              </a:path>
            </a:pathLst>
          </a:custGeom>
          <a:noFill/>
          <a:ln w="12550" cap="flat" cmpd="sng">
            <a:solidFill>
              <a:srgbClr val="5F5F5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p8"/>
          <p:cNvSpPr txBox="1"/>
          <p:nvPr/>
        </p:nvSpPr>
        <p:spPr>
          <a:xfrm>
            <a:off x="6265591" y="6544189"/>
            <a:ext cx="2018030" cy="40259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464646"/>
                </a:solidFill>
                <a:latin typeface="Montserrat SemiBold"/>
                <a:ea typeface="Montserrat SemiBold"/>
                <a:cs typeface="Montserrat SemiBold"/>
                <a:sym typeface="Montserrat SemiBold"/>
              </a:rPr>
              <a:t>Data Mining</a:t>
            </a:r>
            <a:endParaRPr sz="2450" b="0" i="0" u="none" strike="noStrike" cap="none">
              <a:solidFill>
                <a:schemeClr val="dk1"/>
              </a:solidFill>
              <a:latin typeface="Montserrat SemiBold"/>
              <a:ea typeface="Montserrat SemiBold"/>
              <a:cs typeface="Montserrat SemiBold"/>
              <a:sym typeface="Montserrat SemiBold"/>
            </a:endParaRPr>
          </a:p>
        </p:txBody>
      </p:sp>
      <p:sp>
        <p:nvSpPr>
          <p:cNvPr id="241" name="Google Shape;241;p8"/>
          <p:cNvSpPr txBox="1"/>
          <p:nvPr/>
        </p:nvSpPr>
        <p:spPr>
          <a:xfrm>
            <a:off x="5630741" y="7294323"/>
            <a:ext cx="3368040" cy="40259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a:solidFill>
                  <a:srgbClr val="464646"/>
                </a:solidFill>
                <a:latin typeface="Montserrat SemiBold"/>
                <a:ea typeface="Montserrat SemiBold"/>
                <a:cs typeface="Montserrat SemiBold"/>
                <a:sym typeface="Montserrat SemiBold"/>
              </a:rPr>
              <a:t>Predictive Modelling</a:t>
            </a:r>
            <a:endParaRPr sz="2450" b="0" i="0" u="none" strike="noStrike" cap="none">
              <a:solidFill>
                <a:schemeClr val="dk1"/>
              </a:solidFill>
              <a:latin typeface="Montserrat SemiBold"/>
              <a:ea typeface="Montserrat SemiBold"/>
              <a:cs typeface="Montserrat SemiBold"/>
              <a:sym typeface="Montserrat SemiBold"/>
            </a:endParaRPr>
          </a:p>
        </p:txBody>
      </p:sp>
      <p:sp>
        <p:nvSpPr>
          <p:cNvPr id="242" name="Google Shape;242;p8"/>
          <p:cNvSpPr/>
          <p:nvPr/>
        </p:nvSpPr>
        <p:spPr>
          <a:xfrm>
            <a:off x="5570359" y="6394449"/>
            <a:ext cx="3255010" cy="0"/>
          </a:xfrm>
          <a:custGeom>
            <a:avLst/>
            <a:gdLst/>
            <a:ahLst/>
            <a:cxnLst/>
            <a:rect l="l" t="t" r="r" b="b"/>
            <a:pathLst>
              <a:path w="3255009" h="120000" extrusionOk="0">
                <a:moveTo>
                  <a:pt x="0" y="0"/>
                </a:moveTo>
                <a:lnTo>
                  <a:pt x="3254778" y="0"/>
                </a:lnTo>
              </a:path>
            </a:pathLst>
          </a:custGeom>
          <a:noFill/>
          <a:ln w="12550" cap="flat" cmpd="sng">
            <a:solidFill>
              <a:srgbClr val="5F5F5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3" name="Google Shape;243;p8"/>
          <p:cNvSpPr/>
          <p:nvPr/>
        </p:nvSpPr>
        <p:spPr>
          <a:xfrm>
            <a:off x="5570359" y="7136844"/>
            <a:ext cx="3255010" cy="0"/>
          </a:xfrm>
          <a:custGeom>
            <a:avLst/>
            <a:gdLst/>
            <a:ahLst/>
            <a:cxnLst/>
            <a:rect l="l" t="t" r="r" b="b"/>
            <a:pathLst>
              <a:path w="3255009" h="120000" extrusionOk="0">
                <a:moveTo>
                  <a:pt x="0" y="0"/>
                </a:moveTo>
                <a:lnTo>
                  <a:pt x="3254778" y="0"/>
                </a:lnTo>
              </a:path>
            </a:pathLst>
          </a:custGeom>
          <a:noFill/>
          <a:ln w="12550" cap="flat" cmpd="sng">
            <a:solidFill>
              <a:srgbClr val="5F5F5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p8"/>
          <p:cNvSpPr/>
          <p:nvPr/>
        </p:nvSpPr>
        <p:spPr>
          <a:xfrm>
            <a:off x="5570359" y="7879300"/>
            <a:ext cx="3255010" cy="0"/>
          </a:xfrm>
          <a:custGeom>
            <a:avLst/>
            <a:gdLst/>
            <a:ahLst/>
            <a:cxnLst/>
            <a:rect l="l" t="t" r="r" b="b"/>
            <a:pathLst>
              <a:path w="3255009" h="120000" extrusionOk="0">
                <a:moveTo>
                  <a:pt x="0" y="0"/>
                </a:moveTo>
                <a:lnTo>
                  <a:pt x="3254778" y="0"/>
                </a:lnTo>
              </a:path>
            </a:pathLst>
          </a:custGeom>
          <a:noFill/>
          <a:ln w="12550" cap="flat" cmpd="sng">
            <a:solidFill>
              <a:srgbClr val="5F5F5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8"/>
          <p:cNvSpPr/>
          <p:nvPr/>
        </p:nvSpPr>
        <p:spPr>
          <a:xfrm>
            <a:off x="5570359" y="8640285"/>
            <a:ext cx="3255010" cy="0"/>
          </a:xfrm>
          <a:custGeom>
            <a:avLst/>
            <a:gdLst/>
            <a:ahLst/>
            <a:cxnLst/>
            <a:rect l="l" t="t" r="r" b="b"/>
            <a:pathLst>
              <a:path w="3255009" h="120000" extrusionOk="0">
                <a:moveTo>
                  <a:pt x="0" y="0"/>
                </a:moveTo>
                <a:lnTo>
                  <a:pt x="3254778" y="0"/>
                </a:lnTo>
              </a:path>
            </a:pathLst>
          </a:custGeom>
          <a:noFill/>
          <a:ln w="12550" cap="flat" cmpd="sng">
            <a:solidFill>
              <a:srgbClr val="5F5F5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6" name="Google Shape;246;p8"/>
          <p:cNvSpPr txBox="1"/>
          <p:nvPr/>
        </p:nvSpPr>
        <p:spPr>
          <a:xfrm>
            <a:off x="5784519" y="7898599"/>
            <a:ext cx="2950845" cy="2301875"/>
          </a:xfrm>
          <a:prstGeom prst="rect">
            <a:avLst/>
          </a:prstGeom>
          <a:noFill/>
          <a:ln>
            <a:noFill/>
          </a:ln>
        </p:spPr>
        <p:txBody>
          <a:bodyPr spcFirstLastPara="1" wrap="square" lIns="0" tIns="15225" rIns="0" bIns="0" anchor="t" anchorCtr="0">
            <a:spAutoFit/>
          </a:bodyPr>
          <a:lstStyle/>
          <a:p>
            <a:pPr marL="16510" marR="0" lvl="0" indent="0" algn="l" rtl="0">
              <a:lnSpc>
                <a:spcPct val="100000"/>
              </a:lnSpc>
              <a:spcBef>
                <a:spcPts val="0"/>
              </a:spcBef>
              <a:spcAft>
                <a:spcPts val="0"/>
              </a:spcAft>
              <a:buClr>
                <a:srgbClr val="000000"/>
              </a:buClr>
              <a:buSzPts val="2450"/>
              <a:buFont typeface="Arial"/>
              <a:buNone/>
            </a:pPr>
            <a:r>
              <a:rPr lang="en-US" sz="2450" b="1" i="0" u="none" strike="noStrike" cap="none" dirty="0">
                <a:solidFill>
                  <a:srgbClr val="464646"/>
                </a:solidFill>
                <a:latin typeface="Montserrat SemiBold"/>
                <a:ea typeface="Montserrat SemiBold"/>
                <a:cs typeface="Montserrat SemiBold"/>
                <a:sym typeface="Montserrat SemiBold"/>
              </a:rPr>
              <a:t>Machine Learning</a:t>
            </a:r>
            <a:endParaRPr sz="2450" b="0" i="0" u="none" strike="noStrike" cap="none" dirty="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35"/>
              </a:spcBef>
              <a:spcAft>
                <a:spcPts val="0"/>
              </a:spcAft>
              <a:buClr>
                <a:srgbClr val="000000"/>
              </a:buClr>
              <a:buSzPts val="2600"/>
              <a:buFont typeface="Arial"/>
              <a:buNone/>
            </a:pPr>
            <a:endParaRPr sz="2600" b="0" i="0" u="none" strike="noStrike" cap="none" dirty="0">
              <a:solidFill>
                <a:schemeClr val="dk1"/>
              </a:solidFill>
              <a:latin typeface="Times New Roman"/>
              <a:ea typeface="Times New Roman"/>
              <a:cs typeface="Times New Roman"/>
              <a:sym typeface="Times New Roman"/>
            </a:endParaRPr>
          </a:p>
          <a:p>
            <a:pPr marL="516890" marR="509269" lvl="0" indent="-634" algn="ctr" rtl="0">
              <a:lnSpc>
                <a:spcPct val="101000"/>
              </a:lnSpc>
              <a:spcBef>
                <a:spcPts val="0"/>
              </a:spcBef>
              <a:spcAft>
                <a:spcPts val="0"/>
              </a:spcAft>
              <a:buClr>
                <a:srgbClr val="000000"/>
              </a:buClr>
              <a:buSzPts val="2450"/>
              <a:buFont typeface="Arial"/>
              <a:buNone/>
            </a:pPr>
            <a:r>
              <a:rPr lang="en-US" sz="2450" b="1" i="0" u="none" strike="noStrike" cap="none" dirty="0">
                <a:solidFill>
                  <a:srgbClr val="464646"/>
                </a:solidFill>
                <a:latin typeface="Montserrat SemiBold"/>
                <a:ea typeface="Montserrat SemiBold"/>
                <a:cs typeface="Montserrat SemiBold"/>
                <a:sym typeface="Montserrat SemiBold"/>
              </a:rPr>
              <a:t>Time Series  Forecasting</a:t>
            </a:r>
            <a:endParaRPr sz="2450" b="0" i="0" u="none" strike="noStrike" cap="none" dirty="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10"/>
              </a:spcBef>
              <a:spcAft>
                <a:spcPts val="0"/>
              </a:spcAft>
              <a:buClr>
                <a:srgbClr val="000000"/>
              </a:buClr>
              <a:buSzPts val="2650"/>
              <a:buFont typeface="Arial"/>
              <a:buNone/>
            </a:pPr>
            <a:endParaRPr sz="2650" b="0" i="0" u="none" strike="noStrike" cap="none" dirty="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Clr>
                <a:srgbClr val="000000"/>
              </a:buClr>
              <a:buSzPts val="2450"/>
              <a:buFont typeface="Arial"/>
              <a:buNone/>
            </a:pPr>
            <a:r>
              <a:rPr lang="en-US" sz="2450" b="1" i="0" u="none" strike="noStrike" cap="none" dirty="0">
                <a:solidFill>
                  <a:srgbClr val="464646"/>
                </a:solidFill>
                <a:latin typeface="Montserrat SemiBold"/>
                <a:ea typeface="Montserrat SemiBold"/>
                <a:cs typeface="Montserrat SemiBold"/>
                <a:sym typeface="Montserrat SemiBold"/>
              </a:rPr>
              <a:t>Data Visualization</a:t>
            </a:r>
            <a:endParaRPr sz="2450" b="0" i="0" u="none" strike="noStrike" cap="none" dirty="0">
              <a:solidFill>
                <a:schemeClr val="dk1"/>
              </a:solidFill>
              <a:latin typeface="Montserrat SemiBold"/>
              <a:ea typeface="Montserrat SemiBold"/>
              <a:cs typeface="Montserrat SemiBold"/>
              <a:sym typeface="Montserrat SemiBold"/>
            </a:endParaRPr>
          </a:p>
        </p:txBody>
      </p:sp>
      <p:sp>
        <p:nvSpPr>
          <p:cNvPr id="247" name="Google Shape;247;p8"/>
          <p:cNvSpPr/>
          <p:nvPr/>
        </p:nvSpPr>
        <p:spPr>
          <a:xfrm>
            <a:off x="5570359" y="9641612"/>
            <a:ext cx="3255010" cy="0"/>
          </a:xfrm>
          <a:custGeom>
            <a:avLst/>
            <a:gdLst/>
            <a:ahLst/>
            <a:cxnLst/>
            <a:rect l="l" t="t" r="r" b="b"/>
            <a:pathLst>
              <a:path w="3255009" h="120000" extrusionOk="0">
                <a:moveTo>
                  <a:pt x="0" y="0"/>
                </a:moveTo>
                <a:lnTo>
                  <a:pt x="3254778" y="0"/>
                </a:lnTo>
              </a:path>
            </a:pathLst>
          </a:custGeom>
          <a:noFill/>
          <a:ln w="12550" cap="flat" cmpd="sng">
            <a:solidFill>
              <a:srgbClr val="5F5F5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p8"/>
          <p:cNvSpPr txBox="1"/>
          <p:nvPr/>
        </p:nvSpPr>
        <p:spPr>
          <a:xfrm>
            <a:off x="10692432" y="5788640"/>
            <a:ext cx="2259330" cy="779780"/>
          </a:xfrm>
          <a:prstGeom prst="rect">
            <a:avLst/>
          </a:prstGeom>
          <a:noFill/>
          <a:ln>
            <a:noFill/>
          </a:ln>
        </p:spPr>
        <p:txBody>
          <a:bodyPr spcFirstLastPara="1" wrap="square" lIns="0" tIns="12050" rIns="0" bIns="0" anchor="t" anchorCtr="0">
            <a:spAutoFit/>
          </a:bodyPr>
          <a:lstStyle/>
          <a:p>
            <a:pPr marL="386080" marR="5080" lvl="0" indent="-374015" algn="l" rtl="0">
              <a:lnSpc>
                <a:spcPct val="101000"/>
              </a:lnSpc>
              <a:spcBef>
                <a:spcPts val="0"/>
              </a:spcBef>
              <a:spcAft>
                <a:spcPts val="0"/>
              </a:spcAft>
              <a:buClr>
                <a:srgbClr val="000000"/>
              </a:buClr>
              <a:buSzPts val="2450"/>
              <a:buFont typeface="Arial"/>
              <a:buNone/>
            </a:pPr>
            <a:r>
              <a:rPr lang="en-US" sz="2450" b="1" i="0" u="none" strike="noStrike" cap="none">
                <a:solidFill>
                  <a:srgbClr val="464646"/>
                </a:solidFill>
                <a:latin typeface="Montserrat SemiBold"/>
                <a:ea typeface="Montserrat SemiBold"/>
                <a:cs typeface="Montserrat SemiBold"/>
                <a:sym typeface="Montserrat SemiBold"/>
              </a:rPr>
              <a:t>Financial Risk  Analytics</a:t>
            </a:r>
            <a:endParaRPr sz="2450" b="0" i="0" u="none" strike="noStrike" cap="none">
              <a:solidFill>
                <a:schemeClr val="dk1"/>
              </a:solidFill>
              <a:latin typeface="Montserrat SemiBold"/>
              <a:ea typeface="Montserrat SemiBold"/>
              <a:cs typeface="Montserrat SemiBold"/>
              <a:sym typeface="Montserrat SemiBold"/>
            </a:endParaRPr>
          </a:p>
        </p:txBody>
      </p:sp>
      <p:sp>
        <p:nvSpPr>
          <p:cNvPr id="249" name="Google Shape;249;p8"/>
          <p:cNvSpPr txBox="1"/>
          <p:nvPr/>
        </p:nvSpPr>
        <p:spPr>
          <a:xfrm>
            <a:off x="5593854" y="10568480"/>
            <a:ext cx="3208020" cy="392978"/>
          </a:xfrm>
          <a:prstGeom prst="rect">
            <a:avLst/>
          </a:prstGeom>
          <a:noFill/>
          <a:ln>
            <a:noFill/>
          </a:ln>
        </p:spPr>
        <p:txBody>
          <a:bodyPr spcFirstLastPara="1" wrap="square" lIns="0" tIns="12050" rIns="0" bIns="0" anchor="t" anchorCtr="0">
            <a:spAutoFit/>
          </a:bodyPr>
          <a:lstStyle/>
          <a:p>
            <a:pPr marL="860425" marR="5080" lvl="0" indent="-848360" algn="ctr" rtl="0">
              <a:lnSpc>
                <a:spcPct val="101000"/>
              </a:lnSpc>
              <a:spcBef>
                <a:spcPts val="0"/>
              </a:spcBef>
              <a:spcAft>
                <a:spcPts val="0"/>
              </a:spcAft>
              <a:buClr>
                <a:srgbClr val="000000"/>
              </a:buClr>
              <a:buSzPts val="2450"/>
              <a:buFont typeface="Arial"/>
              <a:buNone/>
            </a:pPr>
            <a:r>
              <a:rPr lang="en-US" sz="2450" b="1" i="0" u="none" strike="noStrike" cap="none" dirty="0">
                <a:solidFill>
                  <a:srgbClr val="464646"/>
                </a:solidFill>
                <a:latin typeface="Montserrat SemiBold"/>
                <a:ea typeface="Montserrat SemiBold"/>
                <a:cs typeface="Montserrat SemiBold"/>
                <a:sym typeface="Montserrat SemiBold"/>
              </a:rPr>
              <a:t>SQL</a:t>
            </a:r>
            <a:endParaRPr sz="2450" b="0" i="0" u="none" strike="noStrike" cap="none" dirty="0">
              <a:solidFill>
                <a:schemeClr val="dk1"/>
              </a:solidFill>
              <a:latin typeface="Montserrat SemiBold"/>
              <a:ea typeface="Montserrat SemiBold"/>
              <a:cs typeface="Montserrat SemiBold"/>
              <a:sym typeface="Montserrat SemiBold"/>
            </a:endParaRPr>
          </a:p>
        </p:txBody>
      </p:sp>
      <p:sp>
        <p:nvSpPr>
          <p:cNvPr id="250" name="Google Shape;250;p8"/>
          <p:cNvSpPr txBox="1"/>
          <p:nvPr/>
        </p:nvSpPr>
        <p:spPr>
          <a:xfrm>
            <a:off x="10462585" y="6960841"/>
            <a:ext cx="2710815" cy="779780"/>
          </a:xfrm>
          <a:prstGeom prst="rect">
            <a:avLst/>
          </a:prstGeom>
          <a:noFill/>
          <a:ln>
            <a:noFill/>
          </a:ln>
        </p:spPr>
        <p:txBody>
          <a:bodyPr spcFirstLastPara="1" wrap="square" lIns="0" tIns="12050" rIns="0" bIns="0" anchor="t" anchorCtr="0">
            <a:spAutoFit/>
          </a:bodyPr>
          <a:lstStyle/>
          <a:p>
            <a:pPr marL="611505" marR="5080" lvl="0" indent="-599440" algn="l" rtl="0">
              <a:lnSpc>
                <a:spcPct val="101000"/>
              </a:lnSpc>
              <a:spcBef>
                <a:spcPts val="0"/>
              </a:spcBef>
              <a:spcAft>
                <a:spcPts val="0"/>
              </a:spcAft>
              <a:buClr>
                <a:srgbClr val="000000"/>
              </a:buClr>
              <a:buSzPts val="2450"/>
              <a:buFont typeface="Arial"/>
              <a:buNone/>
            </a:pPr>
            <a:r>
              <a:rPr lang="en-US" sz="2450" b="1" i="0" u="none" strike="noStrike" cap="none" dirty="0">
                <a:solidFill>
                  <a:srgbClr val="464646"/>
                </a:solidFill>
                <a:latin typeface="Montserrat SemiBold"/>
                <a:ea typeface="Montserrat SemiBold"/>
                <a:cs typeface="Montserrat SemiBold"/>
                <a:sym typeface="Montserrat SemiBold"/>
              </a:rPr>
              <a:t>Marketing Retail  Analytics</a:t>
            </a:r>
            <a:endParaRPr sz="2450" b="0" i="0" u="none" strike="noStrike" cap="none" dirty="0">
              <a:solidFill>
                <a:schemeClr val="dk1"/>
              </a:solidFill>
              <a:latin typeface="Montserrat SemiBold"/>
              <a:ea typeface="Montserrat SemiBold"/>
              <a:cs typeface="Montserrat SemiBold"/>
              <a:sym typeface="Montserrat SemiBold"/>
            </a:endParaRPr>
          </a:p>
        </p:txBody>
      </p:sp>
      <p:sp>
        <p:nvSpPr>
          <p:cNvPr id="251" name="Google Shape;251;p8"/>
          <p:cNvSpPr/>
          <p:nvPr/>
        </p:nvSpPr>
        <p:spPr>
          <a:xfrm>
            <a:off x="5630741" y="10406683"/>
            <a:ext cx="3255010" cy="0"/>
          </a:xfrm>
          <a:custGeom>
            <a:avLst/>
            <a:gdLst/>
            <a:ahLst/>
            <a:cxnLst/>
            <a:rect l="l" t="t" r="r" b="b"/>
            <a:pathLst>
              <a:path w="3255009" h="120000" extrusionOk="0">
                <a:moveTo>
                  <a:pt x="0" y="0"/>
                </a:moveTo>
                <a:lnTo>
                  <a:pt x="3254778" y="0"/>
                </a:lnTo>
              </a:path>
            </a:pathLst>
          </a:custGeom>
          <a:noFill/>
          <a:ln w="12550" cap="flat" cmpd="sng">
            <a:solidFill>
              <a:srgbClr val="5F5F5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p8"/>
          <p:cNvSpPr/>
          <p:nvPr/>
        </p:nvSpPr>
        <p:spPr>
          <a:xfrm>
            <a:off x="10051976" y="6754406"/>
            <a:ext cx="3255010" cy="0"/>
          </a:xfrm>
          <a:custGeom>
            <a:avLst/>
            <a:gdLst/>
            <a:ahLst/>
            <a:cxnLst/>
            <a:rect l="l" t="t" r="r" b="b"/>
            <a:pathLst>
              <a:path w="3255009" h="120000" extrusionOk="0">
                <a:moveTo>
                  <a:pt x="0" y="0"/>
                </a:moveTo>
                <a:lnTo>
                  <a:pt x="3254778" y="0"/>
                </a:lnTo>
              </a:path>
            </a:pathLst>
          </a:custGeom>
          <a:noFill/>
          <a:ln w="12550" cap="flat" cmpd="sng">
            <a:solidFill>
              <a:srgbClr val="5F5F5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8"/>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Google Shape;254;p8"/>
          <p:cNvSpPr txBox="1"/>
          <p:nvPr/>
        </p:nvSpPr>
        <p:spPr>
          <a:xfrm>
            <a:off x="1111075" y="6754406"/>
            <a:ext cx="3260100" cy="1436100"/>
          </a:xfrm>
          <a:prstGeom prst="rect">
            <a:avLst/>
          </a:prstGeom>
          <a:noFill/>
          <a:ln>
            <a:noFill/>
          </a:ln>
        </p:spPr>
        <p:txBody>
          <a:bodyPr spcFirstLastPara="1" wrap="square" lIns="0" tIns="12050" rIns="0" bIns="0" anchor="t" anchorCtr="0">
            <a:noAutofit/>
          </a:bodyPr>
          <a:lstStyle/>
          <a:p>
            <a:pPr marL="12700" marR="5080" lvl="0" indent="62863" algn="l" rtl="0">
              <a:lnSpc>
                <a:spcPct val="101000"/>
              </a:lnSpc>
              <a:spcBef>
                <a:spcPts val="0"/>
              </a:spcBef>
              <a:spcAft>
                <a:spcPts val="0"/>
              </a:spcAft>
              <a:buClr>
                <a:srgbClr val="000000"/>
              </a:buClr>
              <a:buSzPts val="2450"/>
              <a:buFont typeface="Arial"/>
              <a:buNone/>
            </a:pPr>
            <a:r>
              <a:rPr lang="en-US" sz="2450" b="1" i="0" u="none" strike="noStrike" cap="none">
                <a:solidFill>
                  <a:schemeClr val="accent3"/>
                </a:solidFill>
                <a:latin typeface="Montserrat SemiBold"/>
                <a:ea typeface="Montserrat SemiBold"/>
                <a:cs typeface="Montserrat SemiBold"/>
                <a:sym typeface="Montserrat SemiBold"/>
              </a:rPr>
              <a:t>Statistical Methods  for Decision Making</a:t>
            </a:r>
            <a:endParaRPr sz="2450" b="1" i="0" u="none" strike="noStrike" cap="none">
              <a:solidFill>
                <a:schemeClr val="accent3"/>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pic>
        <p:nvPicPr>
          <p:cNvPr id="259" name="Google Shape;259;p3"/>
          <p:cNvPicPr preferRelativeResize="0"/>
          <p:nvPr/>
        </p:nvPicPr>
        <p:blipFill rotWithShape="1">
          <a:blip r:embed="rId3">
            <a:alphaModFix/>
          </a:blip>
          <a:srcRect/>
          <a:stretch/>
        </p:blipFill>
        <p:spPr>
          <a:xfrm>
            <a:off x="-1073150" y="13335"/>
            <a:ext cx="21177957" cy="11684000"/>
          </a:xfrm>
          <a:prstGeom prst="rect">
            <a:avLst/>
          </a:prstGeom>
          <a:noFill/>
          <a:ln>
            <a:noFill/>
          </a:ln>
        </p:spPr>
      </p:pic>
      <p:sp>
        <p:nvSpPr>
          <p:cNvPr id="260" name="Google Shape;260;p3"/>
          <p:cNvSpPr/>
          <p:nvPr/>
        </p:nvSpPr>
        <p:spPr>
          <a:xfrm>
            <a:off x="8503657" y="6112"/>
            <a:ext cx="11600442" cy="9906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3"/>
          <p:cNvSpPr/>
          <p:nvPr/>
        </p:nvSpPr>
        <p:spPr>
          <a:xfrm>
            <a:off x="0" y="11202117"/>
            <a:ext cx="110019" cy="10643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p3"/>
          <p:cNvSpPr txBox="1">
            <a:spLocks noGrp="1"/>
          </p:cNvSpPr>
          <p:nvPr>
            <p:ph type="title"/>
          </p:nvPr>
        </p:nvSpPr>
        <p:spPr>
          <a:xfrm>
            <a:off x="443115" y="2173915"/>
            <a:ext cx="5796915" cy="2740025"/>
          </a:xfrm>
          <a:prstGeom prst="rect">
            <a:avLst/>
          </a:prstGeom>
          <a:noFill/>
          <a:ln>
            <a:noFill/>
          </a:ln>
        </p:spPr>
        <p:txBody>
          <a:bodyPr spcFirstLastPara="1" wrap="square" lIns="0" tIns="11425" rIns="0" bIns="0" anchor="t" anchorCtr="0">
            <a:spAutoFit/>
          </a:bodyPr>
          <a:lstStyle/>
          <a:p>
            <a:pPr marL="12700" marR="5080" lvl="0" indent="0" algn="l" rtl="0">
              <a:lnSpc>
                <a:spcPct val="100600"/>
              </a:lnSpc>
              <a:spcBef>
                <a:spcPts val="0"/>
              </a:spcBef>
              <a:spcAft>
                <a:spcPts val="0"/>
              </a:spcAft>
              <a:buSzPts val="1400"/>
              <a:buNone/>
            </a:pPr>
            <a:r>
              <a:rPr lang="en-US"/>
              <a:t>LEARNING  OBJECTIVE OF  THIS MODULE</a:t>
            </a:r>
            <a:endParaRPr/>
          </a:p>
        </p:txBody>
      </p:sp>
      <p:sp>
        <p:nvSpPr>
          <p:cNvPr id="263" name="Google Shape;263;p3"/>
          <p:cNvSpPr txBox="1"/>
          <p:nvPr/>
        </p:nvSpPr>
        <p:spPr>
          <a:xfrm>
            <a:off x="443115" y="5440831"/>
            <a:ext cx="6762900" cy="4850700"/>
          </a:xfrm>
          <a:prstGeom prst="rect">
            <a:avLst/>
          </a:prstGeom>
          <a:noFill/>
          <a:ln>
            <a:noFill/>
          </a:ln>
        </p:spPr>
        <p:txBody>
          <a:bodyPr spcFirstLastPara="1" wrap="square" lIns="0" tIns="13325" rIns="0" bIns="0" anchor="t" anchorCtr="0">
            <a:spAutoFit/>
          </a:bodyPr>
          <a:lstStyle/>
          <a:p>
            <a:pPr marL="457200" marR="859155" lvl="0" indent="-457200" algn="l" rtl="0">
              <a:lnSpc>
                <a:spcPct val="100000"/>
              </a:lnSpc>
              <a:spcBef>
                <a:spcPts val="0"/>
              </a:spcBef>
              <a:spcAft>
                <a:spcPts val="0"/>
              </a:spcAft>
              <a:buClr>
                <a:srgbClr val="464646"/>
              </a:buClr>
              <a:buSzPts val="3950"/>
              <a:buFont typeface="Montserrat Medium"/>
              <a:buChar char="•"/>
            </a:pPr>
            <a:r>
              <a:rPr lang="en-US" sz="3950" b="0" i="0" u="none" strike="noStrike" cap="none" dirty="0">
                <a:solidFill>
                  <a:srgbClr val="464646"/>
                </a:solidFill>
                <a:latin typeface="Montserrat Medium"/>
                <a:ea typeface="Montserrat Medium"/>
                <a:cs typeface="Montserrat Medium"/>
                <a:sym typeface="Montserrat Medium"/>
              </a:rPr>
              <a:t>ANOVA </a:t>
            </a:r>
            <a:endParaRPr sz="3950" b="0" i="0" u="none" strike="noStrike" cap="none" dirty="0">
              <a:solidFill>
                <a:srgbClr val="464646"/>
              </a:solidFill>
              <a:latin typeface="Montserrat Medium"/>
              <a:ea typeface="Montserrat Medium"/>
              <a:cs typeface="Montserrat Medium"/>
              <a:sym typeface="Montserrat Medium"/>
            </a:endParaRPr>
          </a:p>
          <a:p>
            <a:pPr marL="0" marR="859155" lvl="0" indent="0" algn="l" rtl="0">
              <a:lnSpc>
                <a:spcPct val="100000"/>
              </a:lnSpc>
              <a:spcBef>
                <a:spcPts val="0"/>
              </a:spcBef>
              <a:spcAft>
                <a:spcPts val="0"/>
              </a:spcAft>
              <a:buClr>
                <a:srgbClr val="000000"/>
              </a:buClr>
              <a:buSzPts val="3950"/>
              <a:buFont typeface="Arial"/>
              <a:buNone/>
            </a:pPr>
            <a:endParaRPr sz="3950" b="0" i="0" u="none" strike="noStrike" cap="none" dirty="0">
              <a:solidFill>
                <a:srgbClr val="464646"/>
              </a:solidFill>
              <a:latin typeface="Montserrat Medium"/>
              <a:ea typeface="Montserrat Medium"/>
              <a:cs typeface="Montserrat Medium"/>
              <a:sym typeface="Montserrat Medium"/>
            </a:endParaRPr>
          </a:p>
          <a:p>
            <a:pPr marL="457200" marR="859155" lvl="0" indent="-457200" algn="l" rtl="0">
              <a:lnSpc>
                <a:spcPct val="100000"/>
              </a:lnSpc>
              <a:spcBef>
                <a:spcPts val="0"/>
              </a:spcBef>
              <a:spcAft>
                <a:spcPts val="0"/>
              </a:spcAft>
              <a:buClr>
                <a:schemeClr val="dk1"/>
              </a:buClr>
              <a:buSzPts val="3950"/>
              <a:buFont typeface="Montserrat Medium"/>
              <a:buChar char="•"/>
            </a:pPr>
            <a:r>
              <a:rPr lang="en-US" sz="3950" b="0" i="0" u="none" strike="noStrike" cap="none" dirty="0">
                <a:solidFill>
                  <a:schemeClr val="dk1"/>
                </a:solidFill>
                <a:latin typeface="Montserrat Medium"/>
                <a:ea typeface="Montserrat Medium"/>
                <a:cs typeface="Montserrat Medium"/>
                <a:sym typeface="Montserrat Medium"/>
              </a:rPr>
              <a:t>EDA</a:t>
            </a:r>
            <a:endParaRPr sz="3950" b="0" i="0" u="none" strike="noStrike" cap="none" dirty="0">
              <a:solidFill>
                <a:schemeClr val="dk1"/>
              </a:solidFill>
              <a:latin typeface="Montserrat Medium"/>
              <a:ea typeface="Montserrat Medium"/>
              <a:cs typeface="Montserrat Medium"/>
              <a:sym typeface="Montserrat Medium"/>
            </a:endParaRPr>
          </a:p>
          <a:p>
            <a:pPr marL="0" marR="0" lvl="0" indent="0" algn="l" rtl="0">
              <a:lnSpc>
                <a:spcPct val="100000"/>
              </a:lnSpc>
              <a:spcBef>
                <a:spcPts val="50"/>
              </a:spcBef>
              <a:spcAft>
                <a:spcPts val="0"/>
              </a:spcAft>
              <a:buClr>
                <a:srgbClr val="000000"/>
              </a:buClr>
              <a:buSzPts val="4100"/>
              <a:buFont typeface="Arial"/>
              <a:buNone/>
            </a:pPr>
            <a:endParaRPr sz="4100" b="0" i="0" u="none" strike="noStrike" cap="none" dirty="0">
              <a:solidFill>
                <a:schemeClr val="dk1"/>
              </a:solidFill>
              <a:latin typeface="Times New Roman"/>
              <a:ea typeface="Times New Roman"/>
              <a:cs typeface="Times New Roman"/>
              <a:sym typeface="Times New Roman"/>
            </a:endParaRPr>
          </a:p>
          <a:p>
            <a:pPr marL="457200" marR="176530" lvl="0" indent="-457200" algn="l" rtl="0">
              <a:lnSpc>
                <a:spcPct val="100000"/>
              </a:lnSpc>
              <a:spcBef>
                <a:spcPts val="0"/>
              </a:spcBef>
              <a:spcAft>
                <a:spcPts val="0"/>
              </a:spcAft>
              <a:buClr>
                <a:srgbClr val="464646"/>
              </a:buClr>
              <a:buSzPts val="3950"/>
              <a:buFont typeface="Montserrat Medium"/>
              <a:buChar char="•"/>
            </a:pPr>
            <a:r>
              <a:rPr lang="en-US" sz="3950" b="0" i="0" u="none" strike="noStrike" cap="none" dirty="0">
                <a:solidFill>
                  <a:srgbClr val="464646"/>
                </a:solidFill>
                <a:latin typeface="Montserrat Medium"/>
                <a:ea typeface="Montserrat Medium"/>
                <a:cs typeface="Montserrat Medium"/>
                <a:sym typeface="Montserrat Medium"/>
              </a:rPr>
              <a:t>PCA</a:t>
            </a:r>
            <a:endParaRPr sz="3950" b="0" i="0" u="none" strike="noStrike" cap="none" dirty="0">
              <a:solidFill>
                <a:srgbClr val="464646"/>
              </a:solidFill>
              <a:latin typeface="Montserrat Medium"/>
              <a:ea typeface="Montserrat Medium"/>
              <a:cs typeface="Montserrat Medium"/>
              <a:sym typeface="Montserrat Medium"/>
            </a:endParaRPr>
          </a:p>
        </p:txBody>
      </p:sp>
      <p:sp>
        <p:nvSpPr>
          <p:cNvPr id="264" name="Google Shape;264;p3"/>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3"/>
          <p:cNvSpPr/>
          <p:nvPr/>
        </p:nvSpPr>
        <p:spPr>
          <a:xfrm>
            <a:off x="1007740" y="689485"/>
            <a:ext cx="296545"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3"/>
          <p:cNvSpPr/>
          <p:nvPr/>
        </p:nvSpPr>
        <p:spPr>
          <a:xfrm>
            <a:off x="1305790" y="685928"/>
            <a:ext cx="412115"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3"/>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3"/>
          <p:cNvSpPr/>
          <p:nvPr/>
        </p:nvSpPr>
        <p:spPr>
          <a:xfrm>
            <a:off x="2202083" y="563119"/>
            <a:ext cx="318135" cy="528320"/>
          </a:xfrm>
          <a:custGeom>
            <a:avLst/>
            <a:gdLst/>
            <a:ahLst/>
            <a:cxnLst/>
            <a:rect l="l" t="t" r="r" b="b"/>
            <a:pathLst>
              <a:path w="318135" h="528319" extrusionOk="0">
                <a:moveTo>
                  <a:pt x="222753" y="224776"/>
                </a:moveTo>
                <a:lnTo>
                  <a:pt x="74724" y="224776"/>
                </a:lnTo>
                <a:lnTo>
                  <a:pt x="74828" y="419317"/>
                </a:lnTo>
                <a:lnTo>
                  <a:pt x="81834" y="469264"/>
                </a:lnTo>
                <a:lnTo>
                  <a:pt x="103146" y="502966"/>
                </a:lnTo>
                <a:lnTo>
                  <a:pt x="141994" y="521567"/>
                </a:lnTo>
                <a:lnTo>
                  <a:pt x="201782" y="527757"/>
                </a:lnTo>
                <a:lnTo>
                  <a:pt x="230159" y="526738"/>
                </a:lnTo>
                <a:lnTo>
                  <a:pt x="274473" y="518592"/>
                </a:lnTo>
                <a:lnTo>
                  <a:pt x="311195" y="490415"/>
                </a:lnTo>
                <a:lnTo>
                  <a:pt x="318134" y="459793"/>
                </a:lnTo>
                <a:lnTo>
                  <a:pt x="317462" y="447994"/>
                </a:lnTo>
                <a:lnTo>
                  <a:pt x="292822" y="416052"/>
                </a:lnTo>
                <a:lnTo>
                  <a:pt x="259606" y="413428"/>
                </a:lnTo>
                <a:lnTo>
                  <a:pt x="250618" y="412910"/>
                </a:lnTo>
                <a:lnTo>
                  <a:pt x="222753" y="378761"/>
                </a:lnTo>
                <a:lnTo>
                  <a:pt x="222753" y="224776"/>
                </a:lnTo>
                <a:close/>
              </a:path>
              <a:path w="318135" h="528319" extrusionOk="0">
                <a:moveTo>
                  <a:pt x="270274" y="136657"/>
                </a:moveTo>
                <a:lnTo>
                  <a:pt x="47194" y="136657"/>
                </a:lnTo>
                <a:lnTo>
                  <a:pt x="36623" y="137362"/>
                </a:lnTo>
                <a:lnTo>
                  <a:pt x="3106" y="161596"/>
                </a:lnTo>
                <a:lnTo>
                  <a:pt x="0" y="179806"/>
                </a:lnTo>
                <a:lnTo>
                  <a:pt x="757" y="189848"/>
                </a:lnTo>
                <a:lnTo>
                  <a:pt x="26542" y="221798"/>
                </a:lnTo>
                <a:lnTo>
                  <a:pt x="45812" y="224776"/>
                </a:lnTo>
                <a:lnTo>
                  <a:pt x="271656" y="224776"/>
                </a:lnTo>
                <a:lnTo>
                  <a:pt x="311158" y="206400"/>
                </a:lnTo>
                <a:lnTo>
                  <a:pt x="318134" y="179806"/>
                </a:lnTo>
                <a:lnTo>
                  <a:pt x="317348" y="170127"/>
                </a:lnTo>
                <a:lnTo>
                  <a:pt x="290444" y="139480"/>
                </a:lnTo>
                <a:lnTo>
                  <a:pt x="270274" y="136657"/>
                </a:lnTo>
                <a:close/>
              </a:path>
              <a:path w="318135" h="528319" extrusionOk="0">
                <a:moveTo>
                  <a:pt x="148732" y="0"/>
                </a:moveTo>
                <a:lnTo>
                  <a:pt x="106012" y="11280"/>
                </a:lnTo>
                <a:lnTo>
                  <a:pt x="79806" y="43142"/>
                </a:lnTo>
                <a:lnTo>
                  <a:pt x="74724" y="72575"/>
                </a:lnTo>
                <a:lnTo>
                  <a:pt x="74724" y="136657"/>
                </a:lnTo>
                <a:lnTo>
                  <a:pt x="222753" y="136657"/>
                </a:lnTo>
                <a:lnTo>
                  <a:pt x="222753" y="70439"/>
                </a:lnTo>
                <a:lnTo>
                  <a:pt x="212300" y="27885"/>
                </a:lnTo>
                <a:lnTo>
                  <a:pt x="181012" y="4493"/>
                </a:lnTo>
                <a:lnTo>
                  <a:pt x="14873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3"/>
          <p:cNvSpPr/>
          <p:nvPr/>
        </p:nvSpPr>
        <p:spPr>
          <a:xfrm>
            <a:off x="2587966" y="556055"/>
            <a:ext cx="150495" cy="535305"/>
          </a:xfrm>
          <a:custGeom>
            <a:avLst/>
            <a:gdLst/>
            <a:ahLst/>
            <a:cxnLst/>
            <a:rect l="l" t="t" r="r" b="b"/>
            <a:pathLst>
              <a:path w="150494" h="535305" extrusionOk="0">
                <a:moveTo>
                  <a:pt x="75390" y="0"/>
                </a:moveTo>
                <a:lnTo>
                  <a:pt x="31347" y="12154"/>
                </a:lnTo>
                <a:lnTo>
                  <a:pt x="5077" y="46914"/>
                </a:lnTo>
                <a:lnTo>
                  <a:pt x="0" y="79637"/>
                </a:lnTo>
                <a:lnTo>
                  <a:pt x="0" y="455169"/>
                </a:lnTo>
                <a:lnTo>
                  <a:pt x="11312" y="501970"/>
                </a:lnTo>
                <a:lnTo>
                  <a:pt x="43993" y="529507"/>
                </a:lnTo>
                <a:lnTo>
                  <a:pt x="75390" y="534806"/>
                </a:lnTo>
                <a:lnTo>
                  <a:pt x="91592" y="533482"/>
                </a:lnTo>
                <a:lnTo>
                  <a:pt x="129759" y="513697"/>
                </a:lnTo>
                <a:lnTo>
                  <a:pt x="148807" y="474110"/>
                </a:lnTo>
                <a:lnTo>
                  <a:pt x="150077" y="457292"/>
                </a:lnTo>
                <a:lnTo>
                  <a:pt x="150077" y="77488"/>
                </a:lnTo>
                <a:lnTo>
                  <a:pt x="138738" y="32272"/>
                </a:lnTo>
                <a:lnTo>
                  <a:pt x="106231" y="5230"/>
                </a:lnTo>
                <a:lnTo>
                  <a:pt x="75390"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Google Shape;270;p3"/>
          <p:cNvSpPr/>
          <p:nvPr/>
        </p:nvSpPr>
        <p:spPr>
          <a:xfrm>
            <a:off x="2799244" y="685924"/>
            <a:ext cx="412115"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Google Shape;271;p3"/>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Google Shape;272;p3"/>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3" name="Google Shape;273;p3"/>
          <p:cNvSpPr/>
          <p:nvPr/>
        </p:nvSpPr>
        <p:spPr>
          <a:xfrm>
            <a:off x="4065261" y="689549"/>
            <a:ext cx="403860" cy="401955"/>
          </a:xfrm>
          <a:custGeom>
            <a:avLst/>
            <a:gdLst/>
            <a:ahLst/>
            <a:cxnLst/>
            <a:rect l="l" t="t" r="r" b="b"/>
            <a:pathLst>
              <a:path w="403860" h="401955" extrusionOk="0">
                <a:moveTo>
                  <a:pt x="67461" y="2789"/>
                </a:moveTo>
                <a:lnTo>
                  <a:pt x="26818" y="13332"/>
                </a:lnTo>
                <a:lnTo>
                  <a:pt x="4301" y="44747"/>
                </a:lnTo>
                <a:lnTo>
                  <a:pt x="0" y="76759"/>
                </a:lnTo>
                <a:lnTo>
                  <a:pt x="0" y="321653"/>
                </a:lnTo>
                <a:lnTo>
                  <a:pt x="11142" y="368481"/>
                </a:lnTo>
                <a:lnTo>
                  <a:pt x="43241" y="396044"/>
                </a:lnTo>
                <a:lnTo>
                  <a:pt x="74033" y="401390"/>
                </a:lnTo>
                <a:lnTo>
                  <a:pt x="90129" y="400034"/>
                </a:lnTo>
                <a:lnTo>
                  <a:pt x="128251" y="380105"/>
                </a:lnTo>
                <a:lnTo>
                  <a:pt x="147439" y="340479"/>
                </a:lnTo>
                <a:lnTo>
                  <a:pt x="148783" y="195022"/>
                </a:lnTo>
                <a:lnTo>
                  <a:pt x="149581" y="178006"/>
                </a:lnTo>
                <a:lnTo>
                  <a:pt x="162478" y="138002"/>
                </a:lnTo>
                <a:lnTo>
                  <a:pt x="204471" y="118928"/>
                </a:lnTo>
                <a:lnTo>
                  <a:pt x="400504" y="118928"/>
                </a:lnTo>
                <a:lnTo>
                  <a:pt x="400071" y="114982"/>
                </a:lnTo>
                <a:lnTo>
                  <a:pt x="397836" y="102130"/>
                </a:lnTo>
                <a:lnTo>
                  <a:pt x="394897" y="90126"/>
                </a:lnTo>
                <a:lnTo>
                  <a:pt x="391275" y="78965"/>
                </a:lnTo>
                <a:lnTo>
                  <a:pt x="388900" y="73241"/>
                </a:lnTo>
                <a:lnTo>
                  <a:pt x="135991" y="73241"/>
                </a:lnTo>
                <a:lnTo>
                  <a:pt x="134590" y="57091"/>
                </a:lnTo>
                <a:lnTo>
                  <a:pt x="117759" y="20895"/>
                </a:lnTo>
                <a:lnTo>
                  <a:pt x="82883" y="3918"/>
                </a:lnTo>
                <a:lnTo>
                  <a:pt x="67461" y="2789"/>
                </a:lnTo>
                <a:close/>
              </a:path>
              <a:path w="403860" h="401955" extrusionOk="0">
                <a:moveTo>
                  <a:pt x="400504" y="118928"/>
                </a:moveTo>
                <a:lnTo>
                  <a:pt x="204471" y="118928"/>
                </a:lnTo>
                <a:lnTo>
                  <a:pt x="217400" y="119951"/>
                </a:lnTo>
                <a:lnTo>
                  <a:pt x="228266" y="123026"/>
                </a:lnTo>
                <a:lnTo>
                  <a:pt x="252270" y="158654"/>
                </a:lnTo>
                <a:lnTo>
                  <a:pt x="255108" y="316061"/>
                </a:lnTo>
                <a:lnTo>
                  <a:pt x="256325" y="335538"/>
                </a:lnTo>
                <a:lnTo>
                  <a:pt x="274546" y="379389"/>
                </a:lnTo>
                <a:lnTo>
                  <a:pt x="313336" y="400015"/>
                </a:lnTo>
                <a:lnTo>
                  <a:pt x="330511" y="401390"/>
                </a:lnTo>
                <a:lnTo>
                  <a:pt x="347474" y="400034"/>
                </a:lnTo>
                <a:lnTo>
                  <a:pt x="385269" y="379741"/>
                </a:lnTo>
                <a:lnTo>
                  <a:pt x="402688" y="335812"/>
                </a:lnTo>
                <a:lnTo>
                  <a:pt x="403853" y="316061"/>
                </a:lnTo>
                <a:lnTo>
                  <a:pt x="403853" y="195022"/>
                </a:lnTo>
                <a:lnTo>
                  <a:pt x="403612" y="169970"/>
                </a:lnTo>
                <a:lnTo>
                  <a:pt x="402895" y="148274"/>
                </a:lnTo>
                <a:lnTo>
                  <a:pt x="401712" y="129941"/>
                </a:lnTo>
                <a:lnTo>
                  <a:pt x="400504" y="118928"/>
                </a:lnTo>
                <a:close/>
              </a:path>
              <a:path w="403860" h="401955" extrusionOk="0">
                <a:moveTo>
                  <a:pt x="267836" y="0"/>
                </a:moveTo>
                <a:lnTo>
                  <a:pt x="226238" y="4454"/>
                </a:lnTo>
                <a:lnTo>
                  <a:pt x="175400" y="27981"/>
                </a:lnTo>
                <a:lnTo>
                  <a:pt x="147953" y="55707"/>
                </a:lnTo>
                <a:lnTo>
                  <a:pt x="135991" y="73241"/>
                </a:lnTo>
                <a:lnTo>
                  <a:pt x="388900" y="73241"/>
                </a:lnTo>
                <a:lnTo>
                  <a:pt x="367606" y="39463"/>
                </a:lnTo>
                <a:lnTo>
                  <a:pt x="324324" y="10018"/>
                </a:lnTo>
                <a:lnTo>
                  <a:pt x="267836"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4" name="Google Shape;274;p3"/>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3"/>
          <p:cNvSpPr/>
          <p:nvPr/>
        </p:nvSpPr>
        <p:spPr>
          <a:xfrm>
            <a:off x="4778128" y="689549"/>
            <a:ext cx="403860" cy="401955"/>
          </a:xfrm>
          <a:custGeom>
            <a:avLst/>
            <a:gdLst/>
            <a:ahLst/>
            <a:cxnLst/>
            <a:rect l="l" t="t" r="r" b="b"/>
            <a:pathLst>
              <a:path w="403860" h="401955" extrusionOk="0">
                <a:moveTo>
                  <a:pt x="67424" y="2852"/>
                </a:moveTo>
                <a:lnTo>
                  <a:pt x="26789" y="13342"/>
                </a:lnTo>
                <a:lnTo>
                  <a:pt x="4286" y="44761"/>
                </a:lnTo>
                <a:lnTo>
                  <a:pt x="0" y="76759"/>
                </a:lnTo>
                <a:lnTo>
                  <a:pt x="0" y="321703"/>
                </a:lnTo>
                <a:lnTo>
                  <a:pt x="11121" y="368481"/>
                </a:lnTo>
                <a:lnTo>
                  <a:pt x="43215" y="396044"/>
                </a:lnTo>
                <a:lnTo>
                  <a:pt x="73995" y="401390"/>
                </a:lnTo>
                <a:lnTo>
                  <a:pt x="90102" y="400034"/>
                </a:lnTo>
                <a:lnTo>
                  <a:pt x="128188" y="380105"/>
                </a:lnTo>
                <a:lnTo>
                  <a:pt x="147404" y="340479"/>
                </a:lnTo>
                <a:lnTo>
                  <a:pt x="148748" y="195022"/>
                </a:lnTo>
                <a:lnTo>
                  <a:pt x="149542" y="178032"/>
                </a:lnTo>
                <a:lnTo>
                  <a:pt x="162478" y="138014"/>
                </a:lnTo>
                <a:lnTo>
                  <a:pt x="204471" y="118928"/>
                </a:lnTo>
                <a:lnTo>
                  <a:pt x="400458" y="118928"/>
                </a:lnTo>
                <a:lnTo>
                  <a:pt x="400021" y="114982"/>
                </a:lnTo>
                <a:lnTo>
                  <a:pt x="397797" y="102130"/>
                </a:lnTo>
                <a:lnTo>
                  <a:pt x="394866" y="90126"/>
                </a:lnTo>
                <a:lnTo>
                  <a:pt x="391243" y="78965"/>
                </a:lnTo>
                <a:lnTo>
                  <a:pt x="388857"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5" y="119957"/>
                </a:lnTo>
                <a:lnTo>
                  <a:pt x="228233" y="123040"/>
                </a:lnTo>
                <a:lnTo>
                  <a:pt x="252237" y="158663"/>
                </a:lnTo>
                <a:lnTo>
                  <a:pt x="255070" y="316061"/>
                </a:lnTo>
                <a:lnTo>
                  <a:pt x="256286" y="335544"/>
                </a:lnTo>
                <a:lnTo>
                  <a:pt x="274508" y="379389"/>
                </a:lnTo>
                <a:lnTo>
                  <a:pt x="313311" y="400015"/>
                </a:lnTo>
                <a:lnTo>
                  <a:pt x="330498" y="401390"/>
                </a:lnTo>
                <a:lnTo>
                  <a:pt x="347461" y="400034"/>
                </a:lnTo>
                <a:lnTo>
                  <a:pt x="385244" y="379741"/>
                </a:lnTo>
                <a:lnTo>
                  <a:pt x="402652" y="335834"/>
                </a:lnTo>
                <a:lnTo>
                  <a:pt x="403815" y="316061"/>
                </a:lnTo>
                <a:lnTo>
                  <a:pt x="403815" y="195022"/>
                </a:lnTo>
                <a:lnTo>
                  <a:pt x="403578" y="169972"/>
                </a:lnTo>
                <a:lnTo>
                  <a:pt x="402865" y="148278"/>
                </a:lnTo>
                <a:lnTo>
                  <a:pt x="401679" y="129946"/>
                </a:lnTo>
                <a:lnTo>
                  <a:pt x="400458" y="118928"/>
                </a:lnTo>
                <a:close/>
              </a:path>
              <a:path w="403860" h="401955" extrusionOk="0">
                <a:moveTo>
                  <a:pt x="267799" y="0"/>
                </a:moveTo>
                <a:lnTo>
                  <a:pt x="226202" y="4460"/>
                </a:lnTo>
                <a:lnTo>
                  <a:pt x="175377" y="28023"/>
                </a:lnTo>
                <a:lnTo>
                  <a:pt x="147919" y="55715"/>
                </a:lnTo>
                <a:lnTo>
                  <a:pt x="135979" y="73241"/>
                </a:lnTo>
                <a:lnTo>
                  <a:pt x="388857" y="73241"/>
                </a:lnTo>
                <a:lnTo>
                  <a:pt x="367568" y="39488"/>
                </a:lnTo>
                <a:lnTo>
                  <a:pt x="324285" y="10039"/>
                </a:lnTo>
                <a:lnTo>
                  <a:pt x="267799"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 name="Google Shape;276;p3"/>
          <p:cNvSpPr/>
          <p:nvPr/>
        </p:nvSpPr>
        <p:spPr>
          <a:xfrm>
            <a:off x="5238642" y="689555"/>
            <a:ext cx="414655"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 name="Google Shape;277;p3"/>
          <p:cNvSpPr/>
          <p:nvPr/>
        </p:nvSpPr>
        <p:spPr>
          <a:xfrm>
            <a:off x="1350061" y="1218690"/>
            <a:ext cx="208203" cy="238836"/>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3"/>
          <p:cNvSpPr/>
          <p:nvPr/>
        </p:nvSpPr>
        <p:spPr>
          <a:xfrm>
            <a:off x="1622346" y="1287528"/>
            <a:ext cx="144259" cy="17471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3"/>
          <p:cNvSpPr/>
          <p:nvPr/>
        </p:nvSpPr>
        <p:spPr>
          <a:xfrm>
            <a:off x="1833375" y="1287525"/>
            <a:ext cx="175433" cy="17472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3"/>
          <p:cNvSpPr/>
          <p:nvPr/>
        </p:nvSpPr>
        <p:spPr>
          <a:xfrm>
            <a:off x="2080605" y="1287529"/>
            <a:ext cx="147212" cy="170017"/>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3"/>
          <p:cNvSpPr/>
          <p:nvPr/>
        </p:nvSpPr>
        <p:spPr>
          <a:xfrm>
            <a:off x="2287945" y="1287521"/>
            <a:ext cx="180107" cy="17287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3"/>
          <p:cNvSpPr/>
          <p:nvPr/>
        </p:nvSpPr>
        <p:spPr>
          <a:xfrm>
            <a:off x="2538528" y="1202345"/>
            <a:ext cx="92710" cy="259079"/>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3"/>
          <p:cNvSpPr/>
          <p:nvPr/>
        </p:nvSpPr>
        <p:spPr>
          <a:xfrm>
            <a:off x="2690326" y="1287521"/>
            <a:ext cx="180095" cy="17287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p3"/>
          <p:cNvSpPr/>
          <p:nvPr/>
        </p:nvSpPr>
        <p:spPr>
          <a:xfrm>
            <a:off x="2930479" y="1287514"/>
            <a:ext cx="179567" cy="244754"/>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Google Shape;285;p3"/>
          <p:cNvSpPr/>
          <p:nvPr/>
        </p:nvSpPr>
        <p:spPr>
          <a:xfrm>
            <a:off x="3244983" y="1196975"/>
            <a:ext cx="231140"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Google Shape;286;p3"/>
          <p:cNvSpPr/>
          <p:nvPr/>
        </p:nvSpPr>
        <p:spPr>
          <a:xfrm>
            <a:off x="3478560" y="1287536"/>
            <a:ext cx="162591" cy="175056"/>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Google Shape;287;p3"/>
          <p:cNvSpPr/>
          <p:nvPr/>
        </p:nvSpPr>
        <p:spPr>
          <a:xfrm>
            <a:off x="3714001" y="1287529"/>
            <a:ext cx="147210" cy="17001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Google Shape;288;p3"/>
          <p:cNvSpPr/>
          <p:nvPr/>
        </p:nvSpPr>
        <p:spPr>
          <a:xfrm>
            <a:off x="4035086" y="1218690"/>
            <a:ext cx="208203" cy="238836"/>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Google Shape;289;p3"/>
          <p:cNvSpPr/>
          <p:nvPr/>
        </p:nvSpPr>
        <p:spPr>
          <a:xfrm>
            <a:off x="4308048" y="1202345"/>
            <a:ext cx="92710" cy="259079"/>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Google Shape;290;p3"/>
          <p:cNvSpPr/>
          <p:nvPr/>
        </p:nvSpPr>
        <p:spPr>
          <a:xfrm>
            <a:off x="4385789" y="1196975"/>
            <a:ext cx="231140"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1" name="Google Shape;291;p3"/>
          <p:cNvSpPr/>
          <p:nvPr/>
        </p:nvSpPr>
        <p:spPr>
          <a:xfrm>
            <a:off x="4619689" y="1287528"/>
            <a:ext cx="144246" cy="174717"/>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2" name="Google Shape;292;p3"/>
          <p:cNvSpPr/>
          <p:nvPr/>
        </p:nvSpPr>
        <p:spPr>
          <a:xfrm>
            <a:off x="5451084" y="10941768"/>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96"/>
        <p:cNvGrpSpPr/>
        <p:nvPr/>
      </p:nvGrpSpPr>
      <p:grpSpPr>
        <a:xfrm>
          <a:off x="0" y="0"/>
          <a:ext cx="0" cy="0"/>
          <a:chOff x="0" y="0"/>
          <a:chExt cx="0" cy="0"/>
        </a:xfrm>
      </p:grpSpPr>
      <p:sp>
        <p:nvSpPr>
          <p:cNvPr id="297" name="Google Shape;297;g63a70e5b0f_1_0"/>
          <p:cNvSpPr txBox="1">
            <a:spLocks noGrp="1"/>
          </p:cNvSpPr>
          <p:nvPr>
            <p:ph type="title"/>
          </p:nvPr>
        </p:nvSpPr>
        <p:spPr>
          <a:xfrm>
            <a:off x="392400" y="1927850"/>
            <a:ext cx="18929699" cy="1838700"/>
          </a:xfrm>
          <a:prstGeom prst="rect">
            <a:avLst/>
          </a:prstGeom>
          <a:noFill/>
          <a:ln>
            <a:noFill/>
          </a:ln>
        </p:spPr>
        <p:txBody>
          <a:bodyPr spcFirstLastPara="1" wrap="square" lIns="0" tIns="17125" rIns="0" bIns="0" anchor="t" anchorCtr="0">
            <a:noAutofit/>
          </a:bodyPr>
          <a:lstStyle/>
          <a:p>
            <a:pPr marL="12700" lvl="0" indent="0" algn="l" rtl="0">
              <a:lnSpc>
                <a:spcPct val="100000"/>
              </a:lnSpc>
              <a:spcBef>
                <a:spcPts val="0"/>
              </a:spcBef>
              <a:spcAft>
                <a:spcPts val="0"/>
              </a:spcAft>
              <a:buSzPts val="1400"/>
              <a:buNone/>
            </a:pPr>
            <a:r>
              <a:rPr lang="en-US" dirty="0"/>
              <a:t>LEARNING OBJECTIVES OF THIS SESSION -</a:t>
            </a:r>
            <a:endParaRPr dirty="0"/>
          </a:p>
        </p:txBody>
      </p:sp>
      <p:sp>
        <p:nvSpPr>
          <p:cNvPr id="298" name="Google Shape;298;g63a70e5b0f_1_0"/>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9" name="Google Shape;299;g63a70e5b0f_1_0"/>
          <p:cNvSpPr/>
          <p:nvPr/>
        </p:nvSpPr>
        <p:spPr>
          <a:xfrm>
            <a:off x="1007740" y="689485"/>
            <a:ext cx="296544"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0" name="Google Shape;300;g63a70e5b0f_1_0"/>
          <p:cNvSpPr/>
          <p:nvPr/>
        </p:nvSpPr>
        <p:spPr>
          <a:xfrm>
            <a:off x="1305790" y="685928"/>
            <a:ext cx="412114"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1" name="Google Shape;301;g63a70e5b0f_1_0"/>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2" name="Google Shape;302;g63a70e5b0f_1_0"/>
          <p:cNvSpPr/>
          <p:nvPr/>
        </p:nvSpPr>
        <p:spPr>
          <a:xfrm>
            <a:off x="2202083" y="563119"/>
            <a:ext cx="318135" cy="528319"/>
          </a:xfrm>
          <a:custGeom>
            <a:avLst/>
            <a:gdLst/>
            <a:ahLst/>
            <a:cxnLst/>
            <a:rect l="l" t="t" r="r" b="b"/>
            <a:pathLst>
              <a:path w="318135" h="528319" extrusionOk="0">
                <a:moveTo>
                  <a:pt x="222753" y="224776"/>
                </a:moveTo>
                <a:lnTo>
                  <a:pt x="74724" y="224776"/>
                </a:lnTo>
                <a:lnTo>
                  <a:pt x="74828" y="419317"/>
                </a:lnTo>
                <a:lnTo>
                  <a:pt x="81834" y="469264"/>
                </a:lnTo>
                <a:lnTo>
                  <a:pt x="103146" y="502966"/>
                </a:lnTo>
                <a:lnTo>
                  <a:pt x="141994" y="521567"/>
                </a:lnTo>
                <a:lnTo>
                  <a:pt x="201782" y="527757"/>
                </a:lnTo>
                <a:lnTo>
                  <a:pt x="230159" y="526738"/>
                </a:lnTo>
                <a:lnTo>
                  <a:pt x="274473" y="518592"/>
                </a:lnTo>
                <a:lnTo>
                  <a:pt x="311195" y="490415"/>
                </a:lnTo>
                <a:lnTo>
                  <a:pt x="318134" y="459793"/>
                </a:lnTo>
                <a:lnTo>
                  <a:pt x="317462" y="447994"/>
                </a:lnTo>
                <a:lnTo>
                  <a:pt x="292822" y="416052"/>
                </a:lnTo>
                <a:lnTo>
                  <a:pt x="259606" y="413428"/>
                </a:lnTo>
                <a:lnTo>
                  <a:pt x="250618" y="412910"/>
                </a:lnTo>
                <a:lnTo>
                  <a:pt x="222753" y="378761"/>
                </a:lnTo>
                <a:lnTo>
                  <a:pt x="222753" y="224776"/>
                </a:lnTo>
                <a:close/>
              </a:path>
              <a:path w="318135" h="528319" extrusionOk="0">
                <a:moveTo>
                  <a:pt x="270274" y="136657"/>
                </a:moveTo>
                <a:lnTo>
                  <a:pt x="47194" y="136657"/>
                </a:lnTo>
                <a:lnTo>
                  <a:pt x="36623" y="137362"/>
                </a:lnTo>
                <a:lnTo>
                  <a:pt x="3106" y="161596"/>
                </a:lnTo>
                <a:lnTo>
                  <a:pt x="0" y="179806"/>
                </a:lnTo>
                <a:lnTo>
                  <a:pt x="757" y="189848"/>
                </a:lnTo>
                <a:lnTo>
                  <a:pt x="26542" y="221798"/>
                </a:lnTo>
                <a:lnTo>
                  <a:pt x="45812" y="224776"/>
                </a:lnTo>
                <a:lnTo>
                  <a:pt x="271656" y="224776"/>
                </a:lnTo>
                <a:lnTo>
                  <a:pt x="311158" y="206400"/>
                </a:lnTo>
                <a:lnTo>
                  <a:pt x="318134" y="179806"/>
                </a:lnTo>
                <a:lnTo>
                  <a:pt x="317348" y="170127"/>
                </a:lnTo>
                <a:lnTo>
                  <a:pt x="290444" y="139480"/>
                </a:lnTo>
                <a:lnTo>
                  <a:pt x="270274" y="136657"/>
                </a:lnTo>
                <a:close/>
              </a:path>
              <a:path w="318135" h="528319" extrusionOk="0">
                <a:moveTo>
                  <a:pt x="148732" y="0"/>
                </a:moveTo>
                <a:lnTo>
                  <a:pt x="106012" y="11280"/>
                </a:lnTo>
                <a:lnTo>
                  <a:pt x="79806" y="43142"/>
                </a:lnTo>
                <a:lnTo>
                  <a:pt x="74724" y="72575"/>
                </a:lnTo>
                <a:lnTo>
                  <a:pt x="74724" y="136657"/>
                </a:lnTo>
                <a:lnTo>
                  <a:pt x="222753" y="136657"/>
                </a:lnTo>
                <a:lnTo>
                  <a:pt x="222753" y="70439"/>
                </a:lnTo>
                <a:lnTo>
                  <a:pt x="212300" y="27885"/>
                </a:lnTo>
                <a:lnTo>
                  <a:pt x="181012" y="4493"/>
                </a:lnTo>
                <a:lnTo>
                  <a:pt x="14873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3" name="Google Shape;303;g63a70e5b0f_1_0"/>
          <p:cNvSpPr/>
          <p:nvPr/>
        </p:nvSpPr>
        <p:spPr>
          <a:xfrm>
            <a:off x="2587966" y="556055"/>
            <a:ext cx="150494" cy="535305"/>
          </a:xfrm>
          <a:custGeom>
            <a:avLst/>
            <a:gdLst/>
            <a:ahLst/>
            <a:cxnLst/>
            <a:rect l="l" t="t" r="r" b="b"/>
            <a:pathLst>
              <a:path w="150494" h="535305" extrusionOk="0">
                <a:moveTo>
                  <a:pt x="75390" y="0"/>
                </a:moveTo>
                <a:lnTo>
                  <a:pt x="31347" y="12154"/>
                </a:lnTo>
                <a:lnTo>
                  <a:pt x="5077" y="46914"/>
                </a:lnTo>
                <a:lnTo>
                  <a:pt x="0" y="79637"/>
                </a:lnTo>
                <a:lnTo>
                  <a:pt x="0" y="455169"/>
                </a:lnTo>
                <a:lnTo>
                  <a:pt x="11312" y="501970"/>
                </a:lnTo>
                <a:lnTo>
                  <a:pt x="43993" y="529507"/>
                </a:lnTo>
                <a:lnTo>
                  <a:pt x="75390" y="534806"/>
                </a:lnTo>
                <a:lnTo>
                  <a:pt x="91592" y="533482"/>
                </a:lnTo>
                <a:lnTo>
                  <a:pt x="129759" y="513697"/>
                </a:lnTo>
                <a:lnTo>
                  <a:pt x="148807" y="474110"/>
                </a:lnTo>
                <a:lnTo>
                  <a:pt x="150077" y="457292"/>
                </a:lnTo>
                <a:lnTo>
                  <a:pt x="150077" y="77488"/>
                </a:lnTo>
                <a:lnTo>
                  <a:pt x="138738" y="32272"/>
                </a:lnTo>
                <a:lnTo>
                  <a:pt x="106231" y="5230"/>
                </a:lnTo>
                <a:lnTo>
                  <a:pt x="75390"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4" name="Google Shape;304;g63a70e5b0f_1_0"/>
          <p:cNvSpPr/>
          <p:nvPr/>
        </p:nvSpPr>
        <p:spPr>
          <a:xfrm>
            <a:off x="2799244" y="685924"/>
            <a:ext cx="412114"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5" name="Google Shape;305;g63a70e5b0f_1_0"/>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6" name="Google Shape;306;g63a70e5b0f_1_0"/>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7" name="Google Shape;307;g63a70e5b0f_1_0"/>
          <p:cNvSpPr/>
          <p:nvPr/>
        </p:nvSpPr>
        <p:spPr>
          <a:xfrm>
            <a:off x="4065261" y="689549"/>
            <a:ext cx="403860" cy="401955"/>
          </a:xfrm>
          <a:custGeom>
            <a:avLst/>
            <a:gdLst/>
            <a:ahLst/>
            <a:cxnLst/>
            <a:rect l="l" t="t" r="r" b="b"/>
            <a:pathLst>
              <a:path w="403860" h="401955" extrusionOk="0">
                <a:moveTo>
                  <a:pt x="67461" y="2789"/>
                </a:moveTo>
                <a:lnTo>
                  <a:pt x="26818" y="13332"/>
                </a:lnTo>
                <a:lnTo>
                  <a:pt x="4301" y="44747"/>
                </a:lnTo>
                <a:lnTo>
                  <a:pt x="0" y="76759"/>
                </a:lnTo>
                <a:lnTo>
                  <a:pt x="0" y="321653"/>
                </a:lnTo>
                <a:lnTo>
                  <a:pt x="11142" y="368481"/>
                </a:lnTo>
                <a:lnTo>
                  <a:pt x="43241" y="396044"/>
                </a:lnTo>
                <a:lnTo>
                  <a:pt x="74033" y="401390"/>
                </a:lnTo>
                <a:lnTo>
                  <a:pt x="90129" y="400034"/>
                </a:lnTo>
                <a:lnTo>
                  <a:pt x="128251" y="380105"/>
                </a:lnTo>
                <a:lnTo>
                  <a:pt x="147439" y="340479"/>
                </a:lnTo>
                <a:lnTo>
                  <a:pt x="148783" y="195022"/>
                </a:lnTo>
                <a:lnTo>
                  <a:pt x="149581" y="178006"/>
                </a:lnTo>
                <a:lnTo>
                  <a:pt x="162478" y="138002"/>
                </a:lnTo>
                <a:lnTo>
                  <a:pt x="204471" y="118928"/>
                </a:lnTo>
                <a:lnTo>
                  <a:pt x="400504" y="118928"/>
                </a:lnTo>
                <a:lnTo>
                  <a:pt x="400071" y="114982"/>
                </a:lnTo>
                <a:lnTo>
                  <a:pt x="397836" y="102130"/>
                </a:lnTo>
                <a:lnTo>
                  <a:pt x="394897" y="90126"/>
                </a:lnTo>
                <a:lnTo>
                  <a:pt x="391275" y="78965"/>
                </a:lnTo>
                <a:lnTo>
                  <a:pt x="388900" y="73241"/>
                </a:lnTo>
                <a:lnTo>
                  <a:pt x="135991" y="73241"/>
                </a:lnTo>
                <a:lnTo>
                  <a:pt x="134590" y="57091"/>
                </a:lnTo>
                <a:lnTo>
                  <a:pt x="117759" y="20895"/>
                </a:lnTo>
                <a:lnTo>
                  <a:pt x="82883" y="3918"/>
                </a:lnTo>
                <a:lnTo>
                  <a:pt x="67461" y="2789"/>
                </a:lnTo>
                <a:close/>
              </a:path>
              <a:path w="403860" h="401955" extrusionOk="0">
                <a:moveTo>
                  <a:pt x="400504" y="118928"/>
                </a:moveTo>
                <a:lnTo>
                  <a:pt x="204471" y="118928"/>
                </a:lnTo>
                <a:lnTo>
                  <a:pt x="217400" y="119951"/>
                </a:lnTo>
                <a:lnTo>
                  <a:pt x="228266" y="123026"/>
                </a:lnTo>
                <a:lnTo>
                  <a:pt x="252270" y="158654"/>
                </a:lnTo>
                <a:lnTo>
                  <a:pt x="255108" y="316061"/>
                </a:lnTo>
                <a:lnTo>
                  <a:pt x="256325" y="335538"/>
                </a:lnTo>
                <a:lnTo>
                  <a:pt x="274546" y="379389"/>
                </a:lnTo>
                <a:lnTo>
                  <a:pt x="313336" y="400015"/>
                </a:lnTo>
                <a:lnTo>
                  <a:pt x="330511" y="401390"/>
                </a:lnTo>
                <a:lnTo>
                  <a:pt x="347474" y="400034"/>
                </a:lnTo>
                <a:lnTo>
                  <a:pt x="385269" y="379741"/>
                </a:lnTo>
                <a:lnTo>
                  <a:pt x="402688" y="335812"/>
                </a:lnTo>
                <a:lnTo>
                  <a:pt x="403853" y="316061"/>
                </a:lnTo>
                <a:lnTo>
                  <a:pt x="403853" y="195022"/>
                </a:lnTo>
                <a:lnTo>
                  <a:pt x="403612" y="169970"/>
                </a:lnTo>
                <a:lnTo>
                  <a:pt x="402895" y="148274"/>
                </a:lnTo>
                <a:lnTo>
                  <a:pt x="401712" y="129941"/>
                </a:lnTo>
                <a:lnTo>
                  <a:pt x="400504" y="118928"/>
                </a:lnTo>
                <a:close/>
              </a:path>
              <a:path w="403860" h="401955" extrusionOk="0">
                <a:moveTo>
                  <a:pt x="267836" y="0"/>
                </a:moveTo>
                <a:lnTo>
                  <a:pt x="226238" y="4454"/>
                </a:lnTo>
                <a:lnTo>
                  <a:pt x="175400" y="27981"/>
                </a:lnTo>
                <a:lnTo>
                  <a:pt x="147953" y="55707"/>
                </a:lnTo>
                <a:lnTo>
                  <a:pt x="135991" y="73241"/>
                </a:lnTo>
                <a:lnTo>
                  <a:pt x="388900" y="73241"/>
                </a:lnTo>
                <a:lnTo>
                  <a:pt x="367606" y="39463"/>
                </a:lnTo>
                <a:lnTo>
                  <a:pt x="324324" y="10018"/>
                </a:lnTo>
                <a:lnTo>
                  <a:pt x="267836"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8" name="Google Shape;308;g63a70e5b0f_1_0"/>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9" name="Google Shape;309;g63a70e5b0f_1_0"/>
          <p:cNvSpPr/>
          <p:nvPr/>
        </p:nvSpPr>
        <p:spPr>
          <a:xfrm>
            <a:off x="4778128" y="689549"/>
            <a:ext cx="403860" cy="401955"/>
          </a:xfrm>
          <a:custGeom>
            <a:avLst/>
            <a:gdLst/>
            <a:ahLst/>
            <a:cxnLst/>
            <a:rect l="l" t="t" r="r" b="b"/>
            <a:pathLst>
              <a:path w="403860" h="401955" extrusionOk="0">
                <a:moveTo>
                  <a:pt x="67424" y="2852"/>
                </a:moveTo>
                <a:lnTo>
                  <a:pt x="26789" y="13342"/>
                </a:lnTo>
                <a:lnTo>
                  <a:pt x="4286" y="44761"/>
                </a:lnTo>
                <a:lnTo>
                  <a:pt x="0" y="76759"/>
                </a:lnTo>
                <a:lnTo>
                  <a:pt x="0" y="321703"/>
                </a:lnTo>
                <a:lnTo>
                  <a:pt x="11121" y="368481"/>
                </a:lnTo>
                <a:lnTo>
                  <a:pt x="43215" y="396044"/>
                </a:lnTo>
                <a:lnTo>
                  <a:pt x="73995" y="401390"/>
                </a:lnTo>
                <a:lnTo>
                  <a:pt x="90102" y="400034"/>
                </a:lnTo>
                <a:lnTo>
                  <a:pt x="128188" y="380105"/>
                </a:lnTo>
                <a:lnTo>
                  <a:pt x="147404" y="340479"/>
                </a:lnTo>
                <a:lnTo>
                  <a:pt x="148748" y="195022"/>
                </a:lnTo>
                <a:lnTo>
                  <a:pt x="149542" y="178032"/>
                </a:lnTo>
                <a:lnTo>
                  <a:pt x="162478" y="138014"/>
                </a:lnTo>
                <a:lnTo>
                  <a:pt x="204471" y="118928"/>
                </a:lnTo>
                <a:lnTo>
                  <a:pt x="400458" y="118928"/>
                </a:lnTo>
                <a:lnTo>
                  <a:pt x="400021" y="114982"/>
                </a:lnTo>
                <a:lnTo>
                  <a:pt x="397797" y="102130"/>
                </a:lnTo>
                <a:lnTo>
                  <a:pt x="394866" y="90126"/>
                </a:lnTo>
                <a:lnTo>
                  <a:pt x="391243" y="78965"/>
                </a:lnTo>
                <a:lnTo>
                  <a:pt x="388857"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5" y="119957"/>
                </a:lnTo>
                <a:lnTo>
                  <a:pt x="228233" y="123040"/>
                </a:lnTo>
                <a:lnTo>
                  <a:pt x="252237" y="158663"/>
                </a:lnTo>
                <a:lnTo>
                  <a:pt x="255070" y="316061"/>
                </a:lnTo>
                <a:lnTo>
                  <a:pt x="256286" y="335544"/>
                </a:lnTo>
                <a:lnTo>
                  <a:pt x="274508" y="379389"/>
                </a:lnTo>
                <a:lnTo>
                  <a:pt x="313311" y="400015"/>
                </a:lnTo>
                <a:lnTo>
                  <a:pt x="330498" y="401390"/>
                </a:lnTo>
                <a:lnTo>
                  <a:pt x="347461" y="400034"/>
                </a:lnTo>
                <a:lnTo>
                  <a:pt x="385244" y="379741"/>
                </a:lnTo>
                <a:lnTo>
                  <a:pt x="402652" y="335834"/>
                </a:lnTo>
                <a:lnTo>
                  <a:pt x="403815" y="316061"/>
                </a:lnTo>
                <a:lnTo>
                  <a:pt x="403815" y="195022"/>
                </a:lnTo>
                <a:lnTo>
                  <a:pt x="403578" y="169972"/>
                </a:lnTo>
                <a:lnTo>
                  <a:pt x="402865" y="148278"/>
                </a:lnTo>
                <a:lnTo>
                  <a:pt x="401679" y="129946"/>
                </a:lnTo>
                <a:lnTo>
                  <a:pt x="400458" y="118928"/>
                </a:lnTo>
                <a:close/>
              </a:path>
              <a:path w="403860" h="401955" extrusionOk="0">
                <a:moveTo>
                  <a:pt x="267799" y="0"/>
                </a:moveTo>
                <a:lnTo>
                  <a:pt x="226202" y="4460"/>
                </a:lnTo>
                <a:lnTo>
                  <a:pt x="175377" y="28023"/>
                </a:lnTo>
                <a:lnTo>
                  <a:pt x="147919" y="55715"/>
                </a:lnTo>
                <a:lnTo>
                  <a:pt x="135979" y="73241"/>
                </a:lnTo>
                <a:lnTo>
                  <a:pt x="388857" y="73241"/>
                </a:lnTo>
                <a:lnTo>
                  <a:pt x="367568" y="39488"/>
                </a:lnTo>
                <a:lnTo>
                  <a:pt x="324285" y="10039"/>
                </a:lnTo>
                <a:lnTo>
                  <a:pt x="267799"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0" name="Google Shape;310;g63a70e5b0f_1_0"/>
          <p:cNvSpPr/>
          <p:nvPr/>
        </p:nvSpPr>
        <p:spPr>
          <a:xfrm>
            <a:off x="5238642" y="689555"/>
            <a:ext cx="414654"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1" name="Google Shape;311;g63a70e5b0f_1_0"/>
          <p:cNvSpPr/>
          <p:nvPr/>
        </p:nvSpPr>
        <p:spPr>
          <a:xfrm>
            <a:off x="1350061" y="1218690"/>
            <a:ext cx="208200" cy="23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2" name="Google Shape;312;g63a70e5b0f_1_0"/>
          <p:cNvSpPr/>
          <p:nvPr/>
        </p:nvSpPr>
        <p:spPr>
          <a:xfrm>
            <a:off x="1622346" y="1287528"/>
            <a:ext cx="144300" cy="174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3" name="Google Shape;313;g63a70e5b0f_1_0"/>
          <p:cNvSpPr/>
          <p:nvPr/>
        </p:nvSpPr>
        <p:spPr>
          <a:xfrm>
            <a:off x="1833375" y="1287525"/>
            <a:ext cx="175500" cy="174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4" name="Google Shape;314;g63a70e5b0f_1_0"/>
          <p:cNvSpPr/>
          <p:nvPr/>
        </p:nvSpPr>
        <p:spPr>
          <a:xfrm>
            <a:off x="2080605" y="1287529"/>
            <a:ext cx="147300" cy="1701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5" name="Google Shape;315;g63a70e5b0f_1_0"/>
          <p:cNvSpPr/>
          <p:nvPr/>
        </p:nvSpPr>
        <p:spPr>
          <a:xfrm>
            <a:off x="2287945" y="1287521"/>
            <a:ext cx="180000" cy="1728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6" name="Google Shape;316;g63a70e5b0f_1_0"/>
          <p:cNvSpPr/>
          <p:nvPr/>
        </p:nvSpPr>
        <p:spPr>
          <a:xfrm>
            <a:off x="2538528" y="1202345"/>
            <a:ext cx="92710" cy="259080"/>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7" name="Google Shape;317;g63a70e5b0f_1_0"/>
          <p:cNvSpPr/>
          <p:nvPr/>
        </p:nvSpPr>
        <p:spPr>
          <a:xfrm>
            <a:off x="2690326" y="1287521"/>
            <a:ext cx="180000" cy="172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8" name="Google Shape;318;g63a70e5b0f_1_0"/>
          <p:cNvSpPr/>
          <p:nvPr/>
        </p:nvSpPr>
        <p:spPr>
          <a:xfrm>
            <a:off x="2930479" y="1287514"/>
            <a:ext cx="179700" cy="2448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9" name="Google Shape;319;g63a70e5b0f_1_0"/>
          <p:cNvSpPr/>
          <p:nvPr/>
        </p:nvSpPr>
        <p:spPr>
          <a:xfrm>
            <a:off x="3244983" y="1196975"/>
            <a:ext cx="231139"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0" name="Google Shape;320;g63a70e5b0f_1_0"/>
          <p:cNvSpPr/>
          <p:nvPr/>
        </p:nvSpPr>
        <p:spPr>
          <a:xfrm>
            <a:off x="3478560" y="1287536"/>
            <a:ext cx="162600" cy="1752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1" name="Google Shape;321;g63a70e5b0f_1_0"/>
          <p:cNvSpPr/>
          <p:nvPr/>
        </p:nvSpPr>
        <p:spPr>
          <a:xfrm>
            <a:off x="3714001" y="1287529"/>
            <a:ext cx="147300" cy="1701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2" name="Google Shape;322;g63a70e5b0f_1_0"/>
          <p:cNvSpPr/>
          <p:nvPr/>
        </p:nvSpPr>
        <p:spPr>
          <a:xfrm>
            <a:off x="4035086" y="1218690"/>
            <a:ext cx="208200" cy="238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 name="Google Shape;323;g63a70e5b0f_1_0"/>
          <p:cNvSpPr/>
          <p:nvPr/>
        </p:nvSpPr>
        <p:spPr>
          <a:xfrm>
            <a:off x="4308048" y="1202345"/>
            <a:ext cx="92710" cy="259080"/>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g63a70e5b0f_1_0"/>
          <p:cNvSpPr/>
          <p:nvPr/>
        </p:nvSpPr>
        <p:spPr>
          <a:xfrm>
            <a:off x="4385789" y="1196975"/>
            <a:ext cx="231139"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g63a70e5b0f_1_0"/>
          <p:cNvSpPr/>
          <p:nvPr/>
        </p:nvSpPr>
        <p:spPr>
          <a:xfrm>
            <a:off x="4619689" y="1287528"/>
            <a:ext cx="144300" cy="174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g63a70e5b0f_1_0"/>
          <p:cNvSpPr/>
          <p:nvPr/>
        </p:nvSpPr>
        <p:spPr>
          <a:xfrm>
            <a:off x="11018546" y="6353258"/>
            <a:ext cx="334645" cy="548004"/>
          </a:xfrm>
          <a:custGeom>
            <a:avLst/>
            <a:gdLst/>
            <a:ahLst/>
            <a:cxnLst/>
            <a:rect l="l" t="t" r="r" b="b"/>
            <a:pathLst>
              <a:path w="334645" h="548004" extrusionOk="0">
                <a:moveTo>
                  <a:pt x="299040" y="0"/>
                </a:moveTo>
                <a:lnTo>
                  <a:pt x="8398" y="250999"/>
                </a:lnTo>
                <a:lnTo>
                  <a:pt x="0" y="272792"/>
                </a:lnTo>
                <a:lnTo>
                  <a:pt x="1170" y="283357"/>
                </a:lnTo>
                <a:lnTo>
                  <a:pt x="5860" y="293437"/>
                </a:lnTo>
                <a:lnTo>
                  <a:pt x="14065" y="302880"/>
                </a:lnTo>
                <a:lnTo>
                  <a:pt x="273319" y="538438"/>
                </a:lnTo>
                <a:lnTo>
                  <a:pt x="290863" y="547544"/>
                </a:lnTo>
                <a:lnTo>
                  <a:pt x="308982" y="546729"/>
                </a:lnTo>
                <a:lnTo>
                  <a:pt x="324194" y="537100"/>
                </a:lnTo>
                <a:lnTo>
                  <a:pt x="333016" y="519766"/>
                </a:lnTo>
                <a:lnTo>
                  <a:pt x="333727" y="509053"/>
                </a:lnTo>
                <a:lnTo>
                  <a:pt x="331298" y="499456"/>
                </a:lnTo>
                <a:lnTo>
                  <a:pt x="326178" y="490804"/>
                </a:lnTo>
                <a:lnTo>
                  <a:pt x="318818" y="482925"/>
                </a:lnTo>
                <a:lnTo>
                  <a:pt x="90221" y="275539"/>
                </a:lnTo>
                <a:lnTo>
                  <a:pt x="90309" y="273177"/>
                </a:lnTo>
                <a:lnTo>
                  <a:pt x="305397" y="77980"/>
                </a:lnTo>
                <a:lnTo>
                  <a:pt x="333965" y="42769"/>
                </a:lnTo>
                <a:lnTo>
                  <a:pt x="334501" y="32155"/>
                </a:lnTo>
                <a:lnTo>
                  <a:pt x="331646" y="21674"/>
                </a:lnTo>
                <a:lnTo>
                  <a:pt x="326073" y="12476"/>
                </a:lnTo>
                <a:lnTo>
                  <a:pt x="318750" y="5790"/>
                </a:lnTo>
                <a:lnTo>
                  <a:pt x="309724" y="1628"/>
                </a:lnTo>
                <a:lnTo>
                  <a:pt x="299040" y="0"/>
                </a:lnTo>
                <a:close/>
              </a:path>
            </a:pathLst>
          </a:custGeom>
          <a:solidFill>
            <a:srgbClr val="F9F9F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g63a70e5b0f_1_0"/>
          <p:cNvSpPr/>
          <p:nvPr/>
        </p:nvSpPr>
        <p:spPr>
          <a:xfrm>
            <a:off x="10902128" y="8510173"/>
            <a:ext cx="547370" cy="193675"/>
          </a:xfrm>
          <a:custGeom>
            <a:avLst/>
            <a:gdLst/>
            <a:ahLst/>
            <a:cxnLst/>
            <a:rect l="l" t="t" r="r" b="b"/>
            <a:pathLst>
              <a:path w="547370" h="193675" extrusionOk="0">
                <a:moveTo>
                  <a:pt x="537194" y="113385"/>
                </a:moveTo>
                <a:lnTo>
                  <a:pt x="488898" y="113393"/>
                </a:lnTo>
                <a:lnTo>
                  <a:pt x="442177" y="161095"/>
                </a:lnTo>
                <a:lnTo>
                  <a:pt x="436214" y="168757"/>
                </a:lnTo>
                <a:lnTo>
                  <a:pt x="433607" y="176028"/>
                </a:lnTo>
                <a:lnTo>
                  <a:pt x="434430" y="182715"/>
                </a:lnTo>
                <a:lnTo>
                  <a:pt x="438759" y="188625"/>
                </a:lnTo>
                <a:lnTo>
                  <a:pt x="445931" y="192945"/>
                </a:lnTo>
                <a:lnTo>
                  <a:pt x="452661" y="193242"/>
                </a:lnTo>
                <a:lnTo>
                  <a:pt x="459049" y="190363"/>
                </a:lnTo>
                <a:lnTo>
                  <a:pt x="465196" y="185157"/>
                </a:lnTo>
                <a:lnTo>
                  <a:pt x="537194" y="113385"/>
                </a:lnTo>
                <a:close/>
              </a:path>
              <a:path w="547370" h="193675" extrusionOk="0">
                <a:moveTo>
                  <a:pt x="80516" y="2976"/>
                </a:moveTo>
                <a:lnTo>
                  <a:pt x="48732" y="13760"/>
                </a:lnTo>
                <a:lnTo>
                  <a:pt x="23239" y="34580"/>
                </a:lnTo>
                <a:lnTo>
                  <a:pt x="6255" y="62869"/>
                </a:lnTo>
                <a:lnTo>
                  <a:pt x="0" y="96058"/>
                </a:lnTo>
                <a:lnTo>
                  <a:pt x="5971" y="129779"/>
                </a:lnTo>
                <a:lnTo>
                  <a:pt x="22777" y="158387"/>
                </a:lnTo>
                <a:lnTo>
                  <a:pt x="48333" y="179437"/>
                </a:lnTo>
                <a:lnTo>
                  <a:pt x="80554" y="190484"/>
                </a:lnTo>
                <a:lnTo>
                  <a:pt x="114184" y="189383"/>
                </a:lnTo>
                <a:lnTo>
                  <a:pt x="144655" y="176938"/>
                </a:lnTo>
                <a:lnTo>
                  <a:pt x="165638" y="157903"/>
                </a:lnTo>
                <a:lnTo>
                  <a:pt x="93534" y="157903"/>
                </a:lnTo>
                <a:lnTo>
                  <a:pt x="69978" y="152961"/>
                </a:lnTo>
                <a:lnTo>
                  <a:pt x="50825" y="139874"/>
                </a:lnTo>
                <a:lnTo>
                  <a:pt x="37949" y="120541"/>
                </a:lnTo>
                <a:lnTo>
                  <a:pt x="33222" y="96862"/>
                </a:lnTo>
                <a:lnTo>
                  <a:pt x="37988" y="72824"/>
                </a:lnTo>
                <a:lnTo>
                  <a:pt x="51070" y="53343"/>
                </a:lnTo>
                <a:lnTo>
                  <a:pt x="70589" y="40298"/>
                </a:lnTo>
                <a:lnTo>
                  <a:pt x="94665" y="35570"/>
                </a:lnTo>
                <a:lnTo>
                  <a:pt x="165610" y="35570"/>
                </a:lnTo>
                <a:lnTo>
                  <a:pt x="144674" y="16617"/>
                </a:lnTo>
                <a:lnTo>
                  <a:pt x="114274" y="4179"/>
                </a:lnTo>
                <a:lnTo>
                  <a:pt x="80516" y="2976"/>
                </a:lnTo>
                <a:close/>
              </a:path>
              <a:path w="547370" h="193675" extrusionOk="0">
                <a:moveTo>
                  <a:pt x="165610" y="35570"/>
                </a:moveTo>
                <a:lnTo>
                  <a:pt x="94665" y="35570"/>
                </a:lnTo>
                <a:lnTo>
                  <a:pt x="118677" y="40391"/>
                </a:lnTo>
                <a:lnTo>
                  <a:pt x="138057" y="53524"/>
                </a:lnTo>
                <a:lnTo>
                  <a:pt x="150969" y="73109"/>
                </a:lnTo>
                <a:lnTo>
                  <a:pt x="155580" y="97289"/>
                </a:lnTo>
                <a:lnTo>
                  <a:pt x="150651" y="121246"/>
                </a:lnTo>
                <a:lnTo>
                  <a:pt x="137416" y="140554"/>
                </a:lnTo>
                <a:lnTo>
                  <a:pt x="117751" y="153383"/>
                </a:lnTo>
                <a:lnTo>
                  <a:pt x="93534" y="157903"/>
                </a:lnTo>
                <a:lnTo>
                  <a:pt x="165638" y="157903"/>
                </a:lnTo>
                <a:lnTo>
                  <a:pt x="169047" y="154811"/>
                </a:lnTo>
                <a:lnTo>
                  <a:pt x="184442" y="124668"/>
                </a:lnTo>
                <a:lnTo>
                  <a:pt x="187370" y="114767"/>
                </a:lnTo>
                <a:lnTo>
                  <a:pt x="191453" y="113171"/>
                </a:lnTo>
                <a:lnTo>
                  <a:pt x="537407" y="113171"/>
                </a:lnTo>
                <a:lnTo>
                  <a:pt x="538676" y="111902"/>
                </a:lnTo>
                <a:lnTo>
                  <a:pt x="544764" y="104216"/>
                </a:lnTo>
                <a:lnTo>
                  <a:pt x="546793" y="97289"/>
                </a:lnTo>
                <a:lnTo>
                  <a:pt x="546805" y="96862"/>
                </a:lnTo>
                <a:lnTo>
                  <a:pt x="544963" y="89944"/>
                </a:lnTo>
                <a:lnTo>
                  <a:pt x="539078" y="82349"/>
                </a:lnTo>
                <a:lnTo>
                  <a:pt x="537243" y="80490"/>
                </a:lnTo>
                <a:lnTo>
                  <a:pt x="187897" y="80490"/>
                </a:lnTo>
                <a:lnTo>
                  <a:pt x="186842" y="75828"/>
                </a:lnTo>
                <a:lnTo>
                  <a:pt x="184631" y="68679"/>
                </a:lnTo>
                <a:lnTo>
                  <a:pt x="169024" y="38660"/>
                </a:lnTo>
                <a:lnTo>
                  <a:pt x="165610" y="35570"/>
                </a:lnTo>
                <a:close/>
              </a:path>
              <a:path w="547370" h="193675" extrusionOk="0">
                <a:moveTo>
                  <a:pt x="537407" y="113171"/>
                </a:moveTo>
                <a:lnTo>
                  <a:pt x="191453" y="113171"/>
                </a:lnTo>
                <a:lnTo>
                  <a:pt x="310026" y="113393"/>
                </a:lnTo>
                <a:lnTo>
                  <a:pt x="537194" y="113385"/>
                </a:lnTo>
                <a:lnTo>
                  <a:pt x="537407" y="113171"/>
                </a:lnTo>
                <a:close/>
              </a:path>
              <a:path w="547370" h="193675" extrusionOk="0">
                <a:moveTo>
                  <a:pt x="340751" y="80117"/>
                </a:moveTo>
                <a:lnTo>
                  <a:pt x="187897" y="80490"/>
                </a:lnTo>
                <a:lnTo>
                  <a:pt x="537243" y="80490"/>
                </a:lnTo>
                <a:lnTo>
                  <a:pt x="536883" y="80125"/>
                </a:lnTo>
                <a:lnTo>
                  <a:pt x="340751" y="80117"/>
                </a:lnTo>
                <a:close/>
              </a:path>
              <a:path w="547370" h="193675" extrusionOk="0">
                <a:moveTo>
                  <a:pt x="451002" y="0"/>
                </a:moveTo>
                <a:lnTo>
                  <a:pt x="444380" y="889"/>
                </a:lnTo>
                <a:lnTo>
                  <a:pt x="438558" y="5376"/>
                </a:lnTo>
                <a:lnTo>
                  <a:pt x="434435" y="12517"/>
                </a:lnTo>
                <a:lnTo>
                  <a:pt x="434069" y="19310"/>
                </a:lnTo>
                <a:lnTo>
                  <a:pt x="436837" y="25774"/>
                </a:lnTo>
                <a:lnTo>
                  <a:pt x="442114" y="31926"/>
                </a:lnTo>
                <a:lnTo>
                  <a:pt x="451000" y="40391"/>
                </a:lnTo>
                <a:lnTo>
                  <a:pt x="490753" y="78555"/>
                </a:lnTo>
                <a:lnTo>
                  <a:pt x="485627" y="79748"/>
                </a:lnTo>
                <a:lnTo>
                  <a:pt x="484785" y="80125"/>
                </a:lnTo>
                <a:lnTo>
                  <a:pt x="536883" y="80125"/>
                </a:lnTo>
                <a:lnTo>
                  <a:pt x="497417" y="40298"/>
                </a:lnTo>
                <a:lnTo>
                  <a:pt x="465925" y="8768"/>
                </a:lnTo>
                <a:lnTo>
                  <a:pt x="458244" y="2646"/>
                </a:lnTo>
                <a:lnTo>
                  <a:pt x="45100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28" name="Google Shape;328;g63a70e5b0f_1_0"/>
          <p:cNvPicPr preferRelativeResize="0"/>
          <p:nvPr/>
        </p:nvPicPr>
        <p:blipFill rotWithShape="1">
          <a:blip r:embed="rId14">
            <a:alphaModFix/>
          </a:blip>
          <a:srcRect/>
          <a:stretch/>
        </p:blipFill>
        <p:spPr>
          <a:xfrm rot="10800000" flipH="1">
            <a:off x="0" y="6273246"/>
            <a:ext cx="20104101" cy="5036104"/>
          </a:xfrm>
          <a:prstGeom prst="rect">
            <a:avLst/>
          </a:prstGeom>
          <a:noFill/>
          <a:ln>
            <a:noFill/>
          </a:ln>
        </p:spPr>
      </p:pic>
      <p:sp>
        <p:nvSpPr>
          <p:cNvPr id="329" name="Google Shape;329;g63a70e5b0f_1_0"/>
          <p:cNvSpPr txBox="1"/>
          <p:nvPr/>
        </p:nvSpPr>
        <p:spPr>
          <a:xfrm>
            <a:off x="613775" y="4161500"/>
            <a:ext cx="14413799" cy="6349200"/>
          </a:xfrm>
          <a:prstGeom prst="rect">
            <a:avLst/>
          </a:prstGeom>
          <a:noFill/>
          <a:ln>
            <a:noFill/>
          </a:ln>
        </p:spPr>
        <p:txBody>
          <a:bodyPr spcFirstLastPara="1" wrap="square" lIns="0" tIns="13325" rIns="0" bIns="0" anchor="t" anchorCtr="0">
            <a:noAutofit/>
          </a:bodyPr>
          <a:lstStyle/>
          <a:p>
            <a:pPr marL="457200" marR="0" lvl="0" indent="-457200" algn="l" rtl="0">
              <a:lnSpc>
                <a:spcPct val="115000"/>
              </a:lnSpc>
              <a:spcBef>
                <a:spcPts val="0"/>
              </a:spcBef>
              <a:spcAft>
                <a:spcPts val="0"/>
              </a:spcAft>
              <a:buClr>
                <a:srgbClr val="464646"/>
              </a:buClr>
              <a:buSzPts val="3950"/>
              <a:buFont typeface="Arial"/>
              <a:buChar char="●"/>
            </a:pPr>
            <a:r>
              <a:rPr lang="en-US" sz="3950" b="0" i="0" u="none" strike="noStrike" cap="none">
                <a:solidFill>
                  <a:srgbClr val="464646"/>
                </a:solidFill>
                <a:latin typeface="Arial"/>
                <a:ea typeface="Arial"/>
                <a:cs typeface="Arial"/>
                <a:sym typeface="Arial"/>
              </a:rPr>
              <a:t>Covariance Matrix</a:t>
            </a:r>
            <a:endParaRPr sz="3950" b="0" i="0" u="none" strike="noStrike" cap="none">
              <a:solidFill>
                <a:srgbClr val="464646"/>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3950"/>
              <a:buFont typeface="Arial"/>
              <a:buNone/>
            </a:pPr>
            <a:endParaRPr sz="3950" b="0" i="0" u="none" strike="noStrike" cap="none">
              <a:solidFill>
                <a:srgbClr val="464646"/>
              </a:solidFill>
              <a:latin typeface="Arial"/>
              <a:ea typeface="Arial"/>
              <a:cs typeface="Arial"/>
              <a:sym typeface="Arial"/>
            </a:endParaRPr>
          </a:p>
          <a:p>
            <a:pPr marL="457200" marR="0" lvl="0" indent="-457200" algn="l" rtl="0">
              <a:lnSpc>
                <a:spcPct val="115000"/>
              </a:lnSpc>
              <a:spcBef>
                <a:spcPts val="0"/>
              </a:spcBef>
              <a:spcAft>
                <a:spcPts val="0"/>
              </a:spcAft>
              <a:buClr>
                <a:srgbClr val="464646"/>
              </a:buClr>
              <a:buSzPts val="3950"/>
              <a:buFont typeface="Arial"/>
              <a:buChar char="●"/>
            </a:pPr>
            <a:r>
              <a:rPr lang="en-US" sz="3950" b="0" i="0" u="none" strike="noStrike" cap="none">
                <a:solidFill>
                  <a:srgbClr val="464646"/>
                </a:solidFill>
                <a:latin typeface="Arial"/>
                <a:ea typeface="Arial"/>
                <a:cs typeface="Arial"/>
                <a:sym typeface="Arial"/>
              </a:rPr>
              <a:t>Eigen Value</a:t>
            </a:r>
            <a:endParaRPr sz="3950" b="0" i="0" u="none" strike="noStrike" cap="none">
              <a:solidFill>
                <a:srgbClr val="464646"/>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3950"/>
              <a:buFont typeface="Arial"/>
              <a:buNone/>
            </a:pPr>
            <a:endParaRPr sz="3950" b="0" i="0" u="none" strike="noStrike" cap="none">
              <a:solidFill>
                <a:srgbClr val="464646"/>
              </a:solidFill>
              <a:latin typeface="Arial"/>
              <a:ea typeface="Arial"/>
              <a:cs typeface="Arial"/>
              <a:sym typeface="Arial"/>
            </a:endParaRPr>
          </a:p>
          <a:p>
            <a:pPr marL="457200" marR="0" lvl="0" indent="-457200" algn="l" rtl="0">
              <a:lnSpc>
                <a:spcPct val="115000"/>
              </a:lnSpc>
              <a:spcBef>
                <a:spcPts val="0"/>
              </a:spcBef>
              <a:spcAft>
                <a:spcPts val="0"/>
              </a:spcAft>
              <a:buClr>
                <a:srgbClr val="464646"/>
              </a:buClr>
              <a:buSzPts val="3950"/>
              <a:buFont typeface="Arial"/>
              <a:buChar char="●"/>
            </a:pPr>
            <a:r>
              <a:rPr lang="en-US" sz="3950" b="0" i="0" u="none" strike="noStrike" cap="none">
                <a:solidFill>
                  <a:srgbClr val="464646"/>
                </a:solidFill>
                <a:latin typeface="Arial"/>
                <a:ea typeface="Arial"/>
                <a:cs typeface="Arial"/>
                <a:sym typeface="Arial"/>
              </a:rPr>
              <a:t>Variance and Cumulative Variance</a:t>
            </a:r>
            <a:endParaRPr sz="3950" b="0" i="0" u="none" strike="noStrike" cap="none">
              <a:solidFill>
                <a:srgbClr val="464646"/>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3950"/>
              <a:buFont typeface="Arial"/>
              <a:buNone/>
            </a:pPr>
            <a:endParaRPr sz="3950" b="0" i="0" u="none" strike="noStrike" cap="none">
              <a:solidFill>
                <a:srgbClr val="464646"/>
              </a:solidFill>
              <a:latin typeface="Arial"/>
              <a:ea typeface="Arial"/>
              <a:cs typeface="Arial"/>
              <a:sym typeface="Arial"/>
            </a:endParaRPr>
          </a:p>
          <a:p>
            <a:pPr marL="457200" marR="0" lvl="0" indent="-457200" algn="l" rtl="0">
              <a:lnSpc>
                <a:spcPct val="115000"/>
              </a:lnSpc>
              <a:spcBef>
                <a:spcPts val="0"/>
              </a:spcBef>
              <a:spcAft>
                <a:spcPts val="0"/>
              </a:spcAft>
              <a:buClr>
                <a:srgbClr val="464646"/>
              </a:buClr>
              <a:buSzPts val="3950"/>
              <a:buFont typeface="Arial"/>
              <a:buChar char="●"/>
            </a:pPr>
            <a:r>
              <a:rPr lang="en-US" sz="3950" b="0" i="0" u="none" strike="noStrike" cap="none">
                <a:solidFill>
                  <a:srgbClr val="464646"/>
                </a:solidFill>
                <a:latin typeface="Arial"/>
                <a:ea typeface="Arial"/>
                <a:cs typeface="Arial"/>
                <a:sym typeface="Arial"/>
              </a:rPr>
              <a:t>Scree Plot</a:t>
            </a:r>
            <a:endParaRPr sz="3950" b="0" i="0" u="none" strike="noStrike" cap="none">
              <a:solidFill>
                <a:srgbClr val="464646"/>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950"/>
              <a:buFont typeface="Arial"/>
              <a:buNone/>
            </a:pPr>
            <a:endParaRPr sz="3950" b="0" i="0" u="none" strike="noStrike" cap="none">
              <a:solidFill>
                <a:srgbClr val="464646"/>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3950"/>
              <a:buFont typeface="Arial"/>
              <a:buNone/>
            </a:pPr>
            <a:endParaRPr sz="3950" b="0" i="0" u="none" strike="noStrike" cap="none">
              <a:solidFill>
                <a:srgbClr val="464646"/>
              </a:solidFill>
              <a:latin typeface="Arial"/>
              <a:ea typeface="Arial"/>
              <a:cs typeface="Arial"/>
              <a:sym typeface="Arial"/>
            </a:endParaRPr>
          </a:p>
          <a:p>
            <a:pPr marL="1371600" marR="0" lvl="0" indent="0" algn="l" rtl="0">
              <a:lnSpc>
                <a:spcPct val="115000"/>
              </a:lnSpc>
              <a:spcBef>
                <a:spcPts val="0"/>
              </a:spcBef>
              <a:spcAft>
                <a:spcPts val="0"/>
              </a:spcAft>
              <a:buClr>
                <a:srgbClr val="000000"/>
              </a:buClr>
              <a:buSzPts val="3950"/>
              <a:buFont typeface="Arial"/>
              <a:buNone/>
            </a:pPr>
            <a:endParaRPr sz="3950" b="0" i="0" u="none" strike="noStrike" cap="none">
              <a:solidFill>
                <a:srgbClr val="464646"/>
              </a:solidFill>
              <a:latin typeface="Arial"/>
              <a:ea typeface="Arial"/>
              <a:cs typeface="Arial"/>
              <a:sym typeface="Arial"/>
            </a:endParaRPr>
          </a:p>
          <a:p>
            <a:pPr marL="914400" marR="0" lvl="0" indent="0" algn="l" rtl="0">
              <a:lnSpc>
                <a:spcPct val="115000"/>
              </a:lnSpc>
              <a:spcBef>
                <a:spcPts val="0"/>
              </a:spcBef>
              <a:spcAft>
                <a:spcPts val="0"/>
              </a:spcAft>
              <a:buClr>
                <a:srgbClr val="000000"/>
              </a:buClr>
              <a:buSzPts val="4000"/>
              <a:buFont typeface="Arial"/>
              <a:buNone/>
            </a:pPr>
            <a:endParaRPr sz="4000" b="0" i="0" u="none" strike="noStrike" cap="none">
              <a:solidFill>
                <a:srgbClr val="464646"/>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4000"/>
              <a:buFont typeface="Arial"/>
              <a:buNone/>
            </a:pPr>
            <a:endParaRPr sz="4000" b="0" i="0" u="none" strike="noStrike" cap="none">
              <a:solidFill>
                <a:srgbClr val="464646"/>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4000"/>
              <a:buFont typeface="Arial"/>
              <a:buNone/>
            </a:pPr>
            <a:endParaRPr sz="3950" b="0" i="0" u="none" strike="noStrike" cap="none">
              <a:solidFill>
                <a:srgbClr val="464646"/>
              </a:solidFill>
              <a:latin typeface="Arial"/>
              <a:ea typeface="Arial"/>
              <a:cs typeface="Arial"/>
              <a:sym typeface="Arial"/>
            </a:endParaRPr>
          </a:p>
          <a:p>
            <a:pPr marL="457200" marR="5080" lvl="0" indent="0" algn="l" rtl="0">
              <a:lnSpc>
                <a:spcPct val="100000"/>
              </a:lnSpc>
              <a:spcBef>
                <a:spcPts val="0"/>
              </a:spcBef>
              <a:spcAft>
                <a:spcPts val="0"/>
              </a:spcAft>
              <a:buClr>
                <a:srgbClr val="000000"/>
              </a:buClr>
              <a:buSzPts val="3950"/>
              <a:buFont typeface="Arial"/>
              <a:buNone/>
            </a:pPr>
            <a:endParaRPr sz="3950" b="0" i="0" u="none" strike="noStrike" cap="none">
              <a:solidFill>
                <a:srgbClr val="464646"/>
              </a:solidFill>
              <a:latin typeface="Montserrat Medium"/>
              <a:ea typeface="Montserrat Medium"/>
              <a:cs typeface="Montserrat Medium"/>
              <a:sym typeface="Montserrat Medium"/>
            </a:endParaRPr>
          </a:p>
        </p:txBody>
      </p:sp>
      <p:sp>
        <p:nvSpPr>
          <p:cNvPr id="330" name="Google Shape;330;g63a70e5b0f_1_0"/>
          <p:cNvSpPr/>
          <p:nvPr/>
        </p:nvSpPr>
        <p:spPr>
          <a:xfrm>
            <a:off x="5653296" y="10940775"/>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334"/>
        <p:cNvGrpSpPr/>
        <p:nvPr/>
      </p:nvGrpSpPr>
      <p:grpSpPr>
        <a:xfrm>
          <a:off x="0" y="0"/>
          <a:ext cx="0" cy="0"/>
          <a:chOff x="0" y="0"/>
          <a:chExt cx="0" cy="0"/>
        </a:xfrm>
      </p:grpSpPr>
      <p:sp>
        <p:nvSpPr>
          <p:cNvPr id="335" name="Google Shape;335;p5"/>
          <p:cNvSpPr/>
          <p:nvPr/>
        </p:nvSpPr>
        <p:spPr>
          <a:xfrm>
            <a:off x="0" y="0"/>
            <a:ext cx="20104101" cy="1130855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5"/>
          <p:cNvSpPr txBox="1">
            <a:spLocks noGrp="1"/>
          </p:cNvSpPr>
          <p:nvPr>
            <p:ph type="title"/>
          </p:nvPr>
        </p:nvSpPr>
        <p:spPr>
          <a:xfrm>
            <a:off x="443126" y="2425209"/>
            <a:ext cx="13736401" cy="9303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a:solidFill>
                  <a:srgbClr val="FFFFFF"/>
                </a:solidFill>
              </a:rPr>
              <a:t>TRY ANSWERING THE FOLLOWING</a:t>
            </a:r>
            <a:endParaRPr/>
          </a:p>
        </p:txBody>
      </p:sp>
      <p:sp>
        <p:nvSpPr>
          <p:cNvPr id="337" name="Google Shape;337;p5"/>
          <p:cNvSpPr txBox="1"/>
          <p:nvPr/>
        </p:nvSpPr>
        <p:spPr>
          <a:xfrm>
            <a:off x="443125" y="3581201"/>
            <a:ext cx="15316200" cy="5901300"/>
          </a:xfrm>
          <a:prstGeom prst="rect">
            <a:avLst/>
          </a:prstGeom>
          <a:noFill/>
          <a:ln>
            <a:noFill/>
          </a:ln>
        </p:spPr>
        <p:txBody>
          <a:bodyPr spcFirstLastPara="1" wrap="square" lIns="0" tIns="13325" rIns="0" bIns="0" anchor="t" anchorCtr="0">
            <a:spAutoFit/>
          </a:bodyPr>
          <a:lstStyle/>
          <a:p>
            <a:pPr marL="457200" marR="1955800" lvl="0" indent="0" algn="l" rtl="0">
              <a:lnSpc>
                <a:spcPct val="100000"/>
              </a:lnSpc>
              <a:spcBef>
                <a:spcPts val="15"/>
              </a:spcBef>
              <a:spcAft>
                <a:spcPts val="0"/>
              </a:spcAft>
              <a:buClr>
                <a:srgbClr val="000000"/>
              </a:buClr>
              <a:buSzPts val="3950"/>
              <a:buFont typeface="Arial"/>
              <a:buNone/>
            </a:pPr>
            <a:endParaRPr sz="3950" b="0" i="0" u="none" strike="noStrike" cap="none">
              <a:solidFill>
                <a:schemeClr val="lt1"/>
              </a:solidFill>
              <a:latin typeface="Montserrat Medium"/>
              <a:ea typeface="Montserrat Medium"/>
              <a:cs typeface="Montserrat Medium"/>
              <a:sym typeface="Montserrat Medium"/>
            </a:endParaRPr>
          </a:p>
          <a:p>
            <a:pPr marL="457200" marR="1955800" lvl="0" indent="-457200" algn="l" rtl="0">
              <a:lnSpc>
                <a:spcPct val="100000"/>
              </a:lnSpc>
              <a:spcBef>
                <a:spcPts val="15"/>
              </a:spcBef>
              <a:spcAft>
                <a:spcPts val="0"/>
              </a:spcAft>
              <a:buClr>
                <a:schemeClr val="lt1"/>
              </a:buClr>
              <a:buSzPts val="3950"/>
              <a:buFont typeface="Montserrat Medium"/>
              <a:buChar char="●"/>
            </a:pPr>
            <a:r>
              <a:rPr lang="en-US" sz="3950" b="0" i="0" u="none" strike="noStrike" cap="none">
                <a:solidFill>
                  <a:schemeClr val="lt1"/>
                </a:solidFill>
                <a:latin typeface="Montserrat Medium"/>
                <a:ea typeface="Montserrat Medium"/>
                <a:cs typeface="Montserrat Medium"/>
                <a:sym typeface="Montserrat Medium"/>
              </a:rPr>
              <a:t>Can we use PCA for dimensionality reduction?</a:t>
            </a:r>
            <a:endParaRPr sz="3950" b="0" i="0" u="none" strike="noStrike" cap="none">
              <a:solidFill>
                <a:schemeClr val="lt1"/>
              </a:solidFill>
              <a:latin typeface="Montserrat Medium"/>
              <a:ea typeface="Montserrat Medium"/>
              <a:cs typeface="Montserrat Medium"/>
              <a:sym typeface="Montserrat Medium"/>
            </a:endParaRPr>
          </a:p>
          <a:p>
            <a:pPr marL="457200" marR="1955800" lvl="0" indent="0" algn="l" rtl="0">
              <a:lnSpc>
                <a:spcPct val="100000"/>
              </a:lnSpc>
              <a:spcBef>
                <a:spcPts val="15"/>
              </a:spcBef>
              <a:spcAft>
                <a:spcPts val="0"/>
              </a:spcAft>
              <a:buClr>
                <a:srgbClr val="000000"/>
              </a:buClr>
              <a:buSzPts val="3950"/>
              <a:buFont typeface="Arial"/>
              <a:buNone/>
            </a:pPr>
            <a:endParaRPr sz="3950" b="0" i="0" u="none" strike="noStrike" cap="none">
              <a:solidFill>
                <a:schemeClr val="lt1"/>
              </a:solidFill>
              <a:latin typeface="Montserrat Medium"/>
              <a:ea typeface="Montserrat Medium"/>
              <a:cs typeface="Montserrat Medium"/>
              <a:sym typeface="Montserrat Medium"/>
            </a:endParaRPr>
          </a:p>
          <a:p>
            <a:pPr marL="457200" marR="1955800" lvl="0" indent="-457200" algn="l" rtl="0">
              <a:lnSpc>
                <a:spcPct val="100000"/>
              </a:lnSpc>
              <a:spcBef>
                <a:spcPts val="15"/>
              </a:spcBef>
              <a:spcAft>
                <a:spcPts val="0"/>
              </a:spcAft>
              <a:buClr>
                <a:schemeClr val="lt1"/>
              </a:buClr>
              <a:buSzPts val="3950"/>
              <a:buFont typeface="Montserrat Medium"/>
              <a:buChar char="●"/>
            </a:pPr>
            <a:r>
              <a:rPr lang="en-US" sz="3950" b="0" i="0" u="none" strike="noStrike" cap="none">
                <a:solidFill>
                  <a:schemeClr val="lt1"/>
                </a:solidFill>
                <a:latin typeface="Montserrat Medium"/>
                <a:ea typeface="Montserrat Medium"/>
                <a:cs typeface="Montserrat Medium"/>
                <a:sym typeface="Montserrat Medium"/>
              </a:rPr>
              <a:t>What is the purpose of using Scree Plot in PCA?</a:t>
            </a:r>
            <a:endParaRPr sz="3950" b="0" i="0" u="none" strike="noStrike" cap="none">
              <a:solidFill>
                <a:schemeClr val="lt1"/>
              </a:solidFill>
              <a:latin typeface="Montserrat Medium"/>
              <a:ea typeface="Montserrat Medium"/>
              <a:cs typeface="Montserrat Medium"/>
              <a:sym typeface="Montserrat Medium"/>
            </a:endParaRPr>
          </a:p>
          <a:p>
            <a:pPr marL="457200" marR="1955800" lvl="0" indent="0" algn="l" rtl="0">
              <a:lnSpc>
                <a:spcPct val="100000"/>
              </a:lnSpc>
              <a:spcBef>
                <a:spcPts val="15"/>
              </a:spcBef>
              <a:spcAft>
                <a:spcPts val="0"/>
              </a:spcAft>
              <a:buClr>
                <a:srgbClr val="000000"/>
              </a:buClr>
              <a:buSzPts val="3950"/>
              <a:buFont typeface="Arial"/>
              <a:buNone/>
            </a:pPr>
            <a:endParaRPr sz="3950" b="0" i="0" u="none" strike="noStrike" cap="none">
              <a:solidFill>
                <a:schemeClr val="lt1"/>
              </a:solidFill>
              <a:latin typeface="Montserrat Medium"/>
              <a:ea typeface="Montserrat Medium"/>
              <a:cs typeface="Montserrat Medium"/>
              <a:sym typeface="Montserrat Medium"/>
            </a:endParaRPr>
          </a:p>
          <a:p>
            <a:pPr marL="457200" marR="1955800" lvl="0" indent="-457200" algn="l" rtl="0">
              <a:lnSpc>
                <a:spcPct val="100000"/>
              </a:lnSpc>
              <a:spcBef>
                <a:spcPts val="15"/>
              </a:spcBef>
              <a:spcAft>
                <a:spcPts val="0"/>
              </a:spcAft>
              <a:buClr>
                <a:schemeClr val="lt1"/>
              </a:buClr>
              <a:buSzPts val="3950"/>
              <a:buFont typeface="Montserrat Medium"/>
              <a:buChar char="●"/>
            </a:pPr>
            <a:r>
              <a:rPr lang="en-US" sz="3950" b="0" i="0" u="none" strike="noStrike" cap="none">
                <a:solidFill>
                  <a:schemeClr val="lt1"/>
                </a:solidFill>
                <a:latin typeface="Montserrat Medium"/>
                <a:ea typeface="Montserrat Medium"/>
                <a:cs typeface="Montserrat Medium"/>
                <a:sym typeface="Montserrat Medium"/>
              </a:rPr>
              <a:t>Does different Principal Components orthogonal to each other?</a:t>
            </a:r>
            <a:endParaRPr sz="3950" b="0" i="0" u="none" strike="noStrike" cap="none">
              <a:solidFill>
                <a:schemeClr val="lt1"/>
              </a:solidFill>
              <a:latin typeface="Montserrat Medium"/>
              <a:ea typeface="Montserrat Medium"/>
              <a:cs typeface="Montserrat Medium"/>
              <a:sym typeface="Montserrat Medium"/>
            </a:endParaRPr>
          </a:p>
          <a:p>
            <a:pPr marL="0" marR="1955800" lvl="0" indent="0" algn="l" rtl="0">
              <a:lnSpc>
                <a:spcPct val="100000"/>
              </a:lnSpc>
              <a:spcBef>
                <a:spcPts val="15"/>
              </a:spcBef>
              <a:spcAft>
                <a:spcPts val="0"/>
              </a:spcAft>
              <a:buClr>
                <a:srgbClr val="000000"/>
              </a:buClr>
              <a:buSzPts val="3950"/>
              <a:buFont typeface="Arial"/>
              <a:buNone/>
            </a:pPr>
            <a:endParaRPr sz="3950" b="0" i="0" u="none" strike="noStrike" cap="none">
              <a:solidFill>
                <a:schemeClr val="lt1"/>
              </a:solidFill>
              <a:latin typeface="Montserrat Medium"/>
              <a:ea typeface="Montserrat Medium"/>
              <a:cs typeface="Montserrat Medium"/>
              <a:sym typeface="Montserrat Medium"/>
            </a:endParaRPr>
          </a:p>
          <a:p>
            <a:pPr marL="457200" marR="1955800" lvl="0" indent="0" algn="l" rtl="0">
              <a:lnSpc>
                <a:spcPct val="100000"/>
              </a:lnSpc>
              <a:spcBef>
                <a:spcPts val="15"/>
              </a:spcBef>
              <a:spcAft>
                <a:spcPts val="0"/>
              </a:spcAft>
              <a:buClr>
                <a:srgbClr val="000000"/>
              </a:buClr>
              <a:buSzPts val="3950"/>
              <a:buFont typeface="Arial"/>
              <a:buNone/>
            </a:pPr>
            <a:endParaRPr sz="3950" b="0" i="0" u="none" strike="noStrike" cap="none">
              <a:solidFill>
                <a:schemeClr val="lt1"/>
              </a:solidFill>
              <a:latin typeface="Montserrat Medium"/>
              <a:ea typeface="Montserrat Medium"/>
              <a:cs typeface="Montserrat Medium"/>
              <a:sym typeface="Montserrat Medium"/>
            </a:endParaRPr>
          </a:p>
          <a:p>
            <a:pPr marL="457200" marR="1955800" lvl="0" indent="0" algn="l" rtl="0">
              <a:lnSpc>
                <a:spcPct val="100000"/>
              </a:lnSpc>
              <a:spcBef>
                <a:spcPts val="15"/>
              </a:spcBef>
              <a:spcAft>
                <a:spcPts val="0"/>
              </a:spcAft>
              <a:buClr>
                <a:srgbClr val="000000"/>
              </a:buClr>
              <a:buSzPts val="3950"/>
              <a:buFont typeface="Arial"/>
              <a:buNone/>
            </a:pPr>
            <a:endParaRPr sz="3950" b="0" i="0" u="none" strike="noStrike" cap="none">
              <a:solidFill>
                <a:schemeClr val="lt1"/>
              </a:solidFill>
              <a:latin typeface="Montserrat Medium"/>
              <a:ea typeface="Montserrat Medium"/>
              <a:cs typeface="Montserrat Medium"/>
              <a:sym typeface="Montserrat Medium"/>
            </a:endParaRPr>
          </a:p>
          <a:p>
            <a:pPr marL="457200" marR="1955800" lvl="0" indent="0" algn="l" rtl="0">
              <a:lnSpc>
                <a:spcPct val="100000"/>
              </a:lnSpc>
              <a:spcBef>
                <a:spcPts val="15"/>
              </a:spcBef>
              <a:spcAft>
                <a:spcPts val="0"/>
              </a:spcAft>
              <a:buClr>
                <a:srgbClr val="000000"/>
              </a:buClr>
              <a:buSzPts val="3950"/>
              <a:buFont typeface="Arial"/>
              <a:buNone/>
            </a:pPr>
            <a:endParaRPr sz="3950" b="0" i="0" u="none" strike="noStrike" cap="none">
              <a:solidFill>
                <a:schemeClr val="lt1"/>
              </a:solidFill>
              <a:latin typeface="Montserrat Medium"/>
              <a:ea typeface="Montserrat Medium"/>
              <a:cs typeface="Montserrat Medium"/>
              <a:sym typeface="Montserrat Medium"/>
            </a:endParaRPr>
          </a:p>
          <a:p>
            <a:pPr marL="457200" marR="1955800" lvl="0" indent="0" algn="l" rtl="0">
              <a:lnSpc>
                <a:spcPct val="100000"/>
              </a:lnSpc>
              <a:spcBef>
                <a:spcPts val="15"/>
              </a:spcBef>
              <a:spcAft>
                <a:spcPts val="0"/>
              </a:spcAft>
              <a:buClr>
                <a:srgbClr val="000000"/>
              </a:buClr>
              <a:buSzPts val="3950"/>
              <a:buFont typeface="Arial"/>
              <a:buNone/>
            </a:pPr>
            <a:endParaRPr sz="3950" b="0" i="0" u="none" strike="noStrike" cap="none">
              <a:solidFill>
                <a:schemeClr val="lt1"/>
              </a:solidFill>
              <a:latin typeface="Montserrat Medium"/>
              <a:ea typeface="Montserrat Medium"/>
              <a:cs typeface="Montserrat Medium"/>
              <a:sym typeface="Montserrat Medium"/>
            </a:endParaRPr>
          </a:p>
          <a:p>
            <a:pPr marL="457200" marR="1955800" lvl="0" indent="0" algn="l" rtl="0">
              <a:lnSpc>
                <a:spcPct val="100000"/>
              </a:lnSpc>
              <a:spcBef>
                <a:spcPts val="15"/>
              </a:spcBef>
              <a:spcAft>
                <a:spcPts val="0"/>
              </a:spcAft>
              <a:buClr>
                <a:srgbClr val="000000"/>
              </a:buClr>
              <a:buSzPts val="3950"/>
              <a:buFont typeface="Arial"/>
              <a:buNone/>
            </a:pPr>
            <a:endParaRPr sz="3950" b="0" i="0" u="none" strike="noStrike" cap="none">
              <a:solidFill>
                <a:schemeClr val="lt1"/>
              </a:solidFill>
              <a:latin typeface="Montserrat Medium"/>
              <a:ea typeface="Montserrat Medium"/>
              <a:cs typeface="Montserrat Medium"/>
              <a:sym typeface="Montserrat Medium"/>
            </a:endParaRPr>
          </a:p>
          <a:p>
            <a:pPr marL="0" marR="1955800" lvl="0" indent="0" algn="l" rtl="0">
              <a:lnSpc>
                <a:spcPct val="100000"/>
              </a:lnSpc>
              <a:spcBef>
                <a:spcPts val="15"/>
              </a:spcBef>
              <a:spcAft>
                <a:spcPts val="0"/>
              </a:spcAft>
              <a:buClr>
                <a:srgbClr val="000000"/>
              </a:buClr>
              <a:buSzPts val="3950"/>
              <a:buFont typeface="Arial"/>
              <a:buNone/>
            </a:pPr>
            <a:endParaRPr sz="3950" b="0" i="0" u="none" strike="noStrike" cap="none">
              <a:solidFill>
                <a:schemeClr val="lt1"/>
              </a:solidFill>
              <a:latin typeface="Montserrat Medium"/>
              <a:ea typeface="Montserrat Medium"/>
              <a:cs typeface="Montserrat Medium"/>
              <a:sym typeface="Montserrat Medium"/>
            </a:endParaRPr>
          </a:p>
          <a:p>
            <a:pPr marL="457200" marR="1955800" lvl="0" indent="0" algn="l" rtl="0">
              <a:lnSpc>
                <a:spcPct val="100000"/>
              </a:lnSpc>
              <a:spcBef>
                <a:spcPts val="15"/>
              </a:spcBef>
              <a:spcAft>
                <a:spcPts val="0"/>
              </a:spcAft>
              <a:buClr>
                <a:srgbClr val="000000"/>
              </a:buClr>
              <a:buSzPts val="3950"/>
              <a:buFont typeface="Arial"/>
              <a:buNone/>
            </a:pPr>
            <a:r>
              <a:rPr lang="en-US" sz="3950" b="0" i="0" u="none" strike="noStrike" cap="none">
                <a:solidFill>
                  <a:schemeClr val="lt1"/>
                </a:solidFill>
                <a:latin typeface="Montserrat Medium"/>
                <a:ea typeface="Montserrat Medium"/>
                <a:cs typeface="Montserrat Medium"/>
                <a:sym typeface="Montserrat Medium"/>
              </a:rPr>
              <a:t> </a:t>
            </a:r>
            <a:endParaRPr sz="3950" b="0" i="0" u="none" strike="noStrike" cap="none">
              <a:solidFill>
                <a:schemeClr val="lt1"/>
              </a:solidFill>
              <a:latin typeface="Montserrat Medium"/>
              <a:ea typeface="Montserrat Medium"/>
              <a:cs typeface="Montserrat Medium"/>
              <a:sym typeface="Montserrat Medium"/>
            </a:endParaRPr>
          </a:p>
        </p:txBody>
      </p:sp>
      <p:sp>
        <p:nvSpPr>
          <p:cNvPr id="338" name="Google Shape;338;p5"/>
          <p:cNvSpPr/>
          <p:nvPr/>
        </p:nvSpPr>
        <p:spPr>
          <a:xfrm>
            <a:off x="515864" y="689476"/>
            <a:ext cx="414655" cy="551180"/>
          </a:xfrm>
          <a:custGeom>
            <a:avLst/>
            <a:gdLst/>
            <a:ahLst/>
            <a:cxnLst/>
            <a:rect l="l" t="t" r="r" b="b"/>
            <a:pathLst>
              <a:path w="414655" h="551180" extrusionOk="0">
                <a:moveTo>
                  <a:pt x="72299" y="404557"/>
                </a:moveTo>
                <a:lnTo>
                  <a:pt x="64018" y="404557"/>
                </a:lnTo>
                <a:lnTo>
                  <a:pt x="52724" y="405497"/>
                </a:lnTo>
                <a:lnTo>
                  <a:pt x="19242" y="427670"/>
                </a:lnTo>
                <a:lnTo>
                  <a:pt x="10994" y="458700"/>
                </a:lnTo>
                <a:lnTo>
                  <a:pt x="14081" y="478699"/>
                </a:lnTo>
                <a:lnTo>
                  <a:pt x="38797" y="512246"/>
                </a:lnTo>
                <a:lnTo>
                  <a:pt x="87323" y="536684"/>
                </a:lnTo>
                <a:lnTo>
                  <a:pt x="154362" y="549163"/>
                </a:lnTo>
                <a:lnTo>
                  <a:pt x="194507" y="550726"/>
                </a:lnTo>
                <a:lnTo>
                  <a:pt x="246538" y="547829"/>
                </a:lnTo>
                <a:lnTo>
                  <a:pt x="291482" y="539136"/>
                </a:lnTo>
                <a:lnTo>
                  <a:pt x="329328" y="524651"/>
                </a:lnTo>
                <a:lnTo>
                  <a:pt x="383886" y="478154"/>
                </a:lnTo>
                <a:lnTo>
                  <a:pt x="395996" y="455169"/>
                </a:lnTo>
                <a:lnTo>
                  <a:pt x="197962" y="455169"/>
                </a:lnTo>
                <a:lnTo>
                  <a:pt x="188133" y="454790"/>
                </a:lnTo>
                <a:lnTo>
                  <a:pt x="141685" y="440562"/>
                </a:lnTo>
                <a:lnTo>
                  <a:pt x="110612" y="420828"/>
                </a:lnTo>
                <a:lnTo>
                  <a:pt x="102326" y="415870"/>
                </a:lnTo>
                <a:lnTo>
                  <a:pt x="94941" y="411984"/>
                </a:lnTo>
                <a:lnTo>
                  <a:pt x="88458" y="409168"/>
                </a:lnTo>
                <a:lnTo>
                  <a:pt x="80428" y="406102"/>
                </a:lnTo>
                <a:lnTo>
                  <a:pt x="72299" y="404557"/>
                </a:lnTo>
                <a:close/>
              </a:path>
              <a:path w="414655" h="551180" extrusionOk="0">
                <a:moveTo>
                  <a:pt x="414483" y="340525"/>
                </a:moveTo>
                <a:lnTo>
                  <a:pt x="271267" y="340525"/>
                </a:lnTo>
                <a:lnTo>
                  <a:pt x="271267" y="382606"/>
                </a:lnTo>
                <a:lnTo>
                  <a:pt x="270125" y="399543"/>
                </a:lnTo>
                <a:lnTo>
                  <a:pt x="253022" y="436950"/>
                </a:lnTo>
                <a:lnTo>
                  <a:pt x="215209" y="454027"/>
                </a:lnTo>
                <a:lnTo>
                  <a:pt x="197962" y="455169"/>
                </a:lnTo>
                <a:lnTo>
                  <a:pt x="395996" y="455169"/>
                </a:lnTo>
                <a:lnTo>
                  <a:pt x="400891" y="445877"/>
                </a:lnTo>
                <a:lnTo>
                  <a:pt x="411087" y="407541"/>
                </a:lnTo>
                <a:lnTo>
                  <a:pt x="414443" y="363670"/>
                </a:lnTo>
                <a:lnTo>
                  <a:pt x="414483" y="340525"/>
                </a:lnTo>
                <a:close/>
              </a:path>
              <a:path w="414655" h="551180" extrusionOk="0">
                <a:moveTo>
                  <a:pt x="159727" y="0"/>
                </a:moveTo>
                <a:lnTo>
                  <a:pt x="94328" y="13078"/>
                </a:lnTo>
                <a:lnTo>
                  <a:pt x="43537" y="52220"/>
                </a:lnTo>
                <a:lnTo>
                  <a:pt x="10870" y="113319"/>
                </a:lnTo>
                <a:lnTo>
                  <a:pt x="0" y="192182"/>
                </a:lnTo>
                <a:lnTo>
                  <a:pt x="2847" y="231868"/>
                </a:lnTo>
                <a:lnTo>
                  <a:pt x="25645" y="298749"/>
                </a:lnTo>
                <a:lnTo>
                  <a:pt x="70297" y="347969"/>
                </a:lnTo>
                <a:lnTo>
                  <a:pt x="130969"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7" y="269172"/>
                </a:lnTo>
                <a:lnTo>
                  <a:pt x="155843" y="239177"/>
                </a:lnTo>
                <a:lnTo>
                  <a:pt x="147414" y="192182"/>
                </a:lnTo>
                <a:lnTo>
                  <a:pt x="147362" y="189719"/>
                </a:lnTo>
                <a:lnTo>
                  <a:pt x="148293" y="172298"/>
                </a:lnTo>
                <a:lnTo>
                  <a:pt x="162830" y="131669"/>
                </a:lnTo>
                <a:lnTo>
                  <a:pt x="207914" y="111489"/>
                </a:lnTo>
                <a:lnTo>
                  <a:pt x="414483" y="111489"/>
                </a:lnTo>
                <a:lnTo>
                  <a:pt x="414483" y="83205"/>
                </a:lnTo>
                <a:lnTo>
                  <a:pt x="413495" y="63536"/>
                </a:lnTo>
                <a:lnTo>
                  <a:pt x="412529"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19"/>
                </a:lnTo>
                <a:lnTo>
                  <a:pt x="270601" y="189719"/>
                </a:lnTo>
                <a:lnTo>
                  <a:pt x="269640"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9" y="58063"/>
                </a:lnTo>
                <a:lnTo>
                  <a:pt x="398626" y="21599"/>
                </a:lnTo>
                <a:lnTo>
                  <a:pt x="364241" y="3330"/>
                </a:lnTo>
                <a:lnTo>
                  <a:pt x="348039" y="2110"/>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5"/>
          <p:cNvSpPr/>
          <p:nvPr/>
        </p:nvSpPr>
        <p:spPr>
          <a:xfrm>
            <a:off x="1007746" y="689488"/>
            <a:ext cx="296545" cy="401955"/>
          </a:xfrm>
          <a:custGeom>
            <a:avLst/>
            <a:gdLst/>
            <a:ahLst/>
            <a:cxnLst/>
            <a:rect l="l" t="t" r="r" b="b"/>
            <a:pathLst>
              <a:path w="296544" h="401955" extrusionOk="0">
                <a:moveTo>
                  <a:pt x="68140" y="2839"/>
                </a:moveTo>
                <a:lnTo>
                  <a:pt x="27744" y="13664"/>
                </a:lnTo>
                <a:lnTo>
                  <a:pt x="4474" y="45259"/>
                </a:lnTo>
                <a:lnTo>
                  <a:pt x="0" y="321715"/>
                </a:lnTo>
                <a:lnTo>
                  <a:pt x="1257" y="339164"/>
                </a:lnTo>
                <a:lnTo>
                  <a:pt x="20104" y="379942"/>
                </a:lnTo>
                <a:lnTo>
                  <a:pt x="58371" y="400029"/>
                </a:lnTo>
                <a:lnTo>
                  <a:pt x="74686" y="401365"/>
                </a:lnTo>
                <a:lnTo>
                  <a:pt x="90927" y="400029"/>
                </a:lnTo>
                <a:lnTo>
                  <a:pt x="129068" y="380256"/>
                </a:lnTo>
                <a:lnTo>
                  <a:pt x="148139" y="340641"/>
                </a:lnTo>
                <a:lnTo>
                  <a:pt x="149411" y="323839"/>
                </a:lnTo>
                <a:lnTo>
                  <a:pt x="149411" y="237165"/>
                </a:lnTo>
                <a:lnTo>
                  <a:pt x="150398" y="218567"/>
                </a:lnTo>
                <a:lnTo>
                  <a:pt x="165243" y="177494"/>
                </a:lnTo>
                <a:lnTo>
                  <a:pt x="203893" y="152586"/>
                </a:lnTo>
                <a:lnTo>
                  <a:pt x="241775" y="140792"/>
                </a:lnTo>
                <a:lnTo>
                  <a:pt x="257246" y="134155"/>
                </a:lnTo>
                <a:lnTo>
                  <a:pt x="269835" y="126630"/>
                </a:lnTo>
                <a:lnTo>
                  <a:pt x="279547" y="118212"/>
                </a:lnTo>
                <a:lnTo>
                  <a:pt x="286772" y="108535"/>
                </a:lnTo>
                <a:lnTo>
                  <a:pt x="287040" y="107946"/>
                </a:lnTo>
                <a:lnTo>
                  <a:pt x="137348" y="107946"/>
                </a:lnTo>
                <a:lnTo>
                  <a:pt x="137348" y="75415"/>
                </a:lnTo>
                <a:lnTo>
                  <a:pt x="127769" y="30829"/>
                </a:lnTo>
                <a:lnTo>
                  <a:pt x="84577" y="3952"/>
                </a:lnTo>
                <a:lnTo>
                  <a:pt x="68140" y="2839"/>
                </a:lnTo>
                <a:close/>
              </a:path>
              <a:path w="296544" h="401955" extrusionOk="0">
                <a:moveTo>
                  <a:pt x="237542" y="0"/>
                </a:moveTo>
                <a:lnTo>
                  <a:pt x="192797" y="14815"/>
                </a:lnTo>
                <a:lnTo>
                  <a:pt x="157155" y="59957"/>
                </a:lnTo>
                <a:lnTo>
                  <a:pt x="137348" y="107946"/>
                </a:lnTo>
                <a:lnTo>
                  <a:pt x="287040" y="107946"/>
                </a:lnTo>
                <a:lnTo>
                  <a:pt x="291936" y="97160"/>
                </a:lnTo>
                <a:lnTo>
                  <a:pt x="295036" y="84111"/>
                </a:lnTo>
                <a:lnTo>
                  <a:pt x="296070" y="69409"/>
                </a:lnTo>
                <a:lnTo>
                  <a:pt x="295100" y="53996"/>
                </a:lnTo>
                <a:lnTo>
                  <a:pt x="280565" y="18420"/>
                </a:lnTo>
                <a:lnTo>
                  <a:pt x="237542" y="0"/>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5"/>
          <p:cNvSpPr/>
          <p:nvPr/>
        </p:nvSpPr>
        <p:spPr>
          <a:xfrm>
            <a:off x="1305793" y="685925"/>
            <a:ext cx="412115" cy="412750"/>
          </a:xfrm>
          <a:custGeom>
            <a:avLst/>
            <a:gdLst/>
            <a:ahLst/>
            <a:cxnLst/>
            <a:rect l="l" t="t" r="r" b="b"/>
            <a:pathLst>
              <a:path w="412114" h="412750" extrusionOk="0">
                <a:moveTo>
                  <a:pt x="215151" y="0"/>
                </a:moveTo>
                <a:lnTo>
                  <a:pt x="168014" y="3513"/>
                </a:lnTo>
                <a:lnTo>
                  <a:pt x="126082" y="14049"/>
                </a:lnTo>
                <a:lnTo>
                  <a:pt x="89359" y="31598"/>
                </a:lnTo>
                <a:lnTo>
                  <a:pt x="57849" y="56153"/>
                </a:lnTo>
                <a:lnTo>
                  <a:pt x="32536" y="86745"/>
                </a:lnTo>
                <a:lnTo>
                  <a:pt x="14459" y="122457"/>
                </a:lnTo>
                <a:lnTo>
                  <a:pt x="3614" y="163275"/>
                </a:lnTo>
                <a:lnTo>
                  <a:pt x="0" y="209183"/>
                </a:lnTo>
                <a:lnTo>
                  <a:pt x="3536" y="253496"/>
                </a:lnTo>
                <a:lnTo>
                  <a:pt x="14149" y="292998"/>
                </a:lnTo>
                <a:lnTo>
                  <a:pt x="31842" y="327675"/>
                </a:lnTo>
                <a:lnTo>
                  <a:pt x="56618" y="357513"/>
                </a:lnTo>
                <a:lnTo>
                  <a:pt x="87417" y="381518"/>
                </a:lnTo>
                <a:lnTo>
                  <a:pt x="123195" y="398665"/>
                </a:lnTo>
                <a:lnTo>
                  <a:pt x="163952" y="408955"/>
                </a:lnTo>
                <a:lnTo>
                  <a:pt x="209685" y="412385"/>
                </a:lnTo>
                <a:lnTo>
                  <a:pt x="247942" y="410668"/>
                </a:lnTo>
                <a:lnTo>
                  <a:pt x="313415" y="396938"/>
                </a:lnTo>
                <a:lnTo>
                  <a:pt x="362857" y="370329"/>
                </a:lnTo>
                <a:lnTo>
                  <a:pt x="388261" y="335929"/>
                </a:lnTo>
                <a:lnTo>
                  <a:pt x="391320" y="316853"/>
                </a:lnTo>
                <a:lnTo>
                  <a:pt x="225128" y="316853"/>
                </a:lnTo>
                <a:lnTo>
                  <a:pt x="207561" y="315664"/>
                </a:lnTo>
                <a:lnTo>
                  <a:pt x="169037" y="297854"/>
                </a:lnTo>
                <a:lnTo>
                  <a:pt x="150836" y="258207"/>
                </a:lnTo>
                <a:lnTo>
                  <a:pt x="149071" y="239967"/>
                </a:lnTo>
                <a:lnTo>
                  <a:pt x="347034" y="239665"/>
                </a:lnTo>
                <a:lnTo>
                  <a:pt x="362886" y="238855"/>
                </a:lnTo>
                <a:lnTo>
                  <a:pt x="403129" y="219258"/>
                </a:lnTo>
                <a:lnTo>
                  <a:pt x="411769" y="184781"/>
                </a:lnTo>
                <a:lnTo>
                  <a:pt x="410916" y="168478"/>
                </a:lnTo>
                <a:lnTo>
                  <a:pt x="410027" y="162792"/>
                </a:lnTo>
                <a:lnTo>
                  <a:pt x="149071" y="162792"/>
                </a:lnTo>
                <a:lnTo>
                  <a:pt x="150738" y="146930"/>
                </a:lnTo>
                <a:lnTo>
                  <a:pt x="167529" y="110296"/>
                </a:lnTo>
                <a:lnTo>
                  <a:pt x="213807" y="91335"/>
                </a:lnTo>
                <a:lnTo>
                  <a:pt x="383784" y="91335"/>
                </a:lnTo>
                <a:lnTo>
                  <a:pt x="382108" y="88434"/>
                </a:lnTo>
                <a:lnTo>
                  <a:pt x="346029" y="47183"/>
                </a:lnTo>
                <a:lnTo>
                  <a:pt x="312982" y="24072"/>
                </a:lnTo>
                <a:lnTo>
                  <a:pt x="276240" y="8693"/>
                </a:lnTo>
                <a:lnTo>
                  <a:pt x="236288" y="970"/>
                </a:lnTo>
                <a:lnTo>
                  <a:pt x="215151" y="0"/>
                </a:lnTo>
                <a:close/>
              </a:path>
              <a:path w="412114" h="412750" extrusionOk="0">
                <a:moveTo>
                  <a:pt x="344282" y="272573"/>
                </a:moveTo>
                <a:lnTo>
                  <a:pt x="294349" y="292024"/>
                </a:lnTo>
                <a:lnTo>
                  <a:pt x="288380" y="296007"/>
                </a:lnTo>
                <a:lnTo>
                  <a:pt x="283807" y="298998"/>
                </a:lnTo>
                <a:lnTo>
                  <a:pt x="245644" y="314716"/>
                </a:lnTo>
                <a:lnTo>
                  <a:pt x="225128" y="316853"/>
                </a:lnTo>
                <a:lnTo>
                  <a:pt x="391320" y="316853"/>
                </a:lnTo>
                <a:lnTo>
                  <a:pt x="371082" y="279438"/>
                </a:lnTo>
                <a:lnTo>
                  <a:pt x="354148" y="273337"/>
                </a:lnTo>
                <a:lnTo>
                  <a:pt x="344282" y="272573"/>
                </a:lnTo>
                <a:close/>
              </a:path>
              <a:path w="412114" h="412750" extrusionOk="0">
                <a:moveTo>
                  <a:pt x="383784" y="91335"/>
                </a:moveTo>
                <a:lnTo>
                  <a:pt x="213807" y="91335"/>
                </a:lnTo>
                <a:lnTo>
                  <a:pt x="228560" y="92472"/>
                </a:lnTo>
                <a:lnTo>
                  <a:pt x="241535" y="95874"/>
                </a:lnTo>
                <a:lnTo>
                  <a:pt x="275534" y="131791"/>
                </a:lnTo>
                <a:lnTo>
                  <a:pt x="281608" y="162792"/>
                </a:lnTo>
                <a:lnTo>
                  <a:pt x="410027" y="162792"/>
                </a:lnTo>
                <a:lnTo>
                  <a:pt x="408359" y="152133"/>
                </a:lnTo>
                <a:lnTo>
                  <a:pt x="404099" y="135743"/>
                </a:lnTo>
                <a:lnTo>
                  <a:pt x="398136" y="119305"/>
                </a:lnTo>
                <a:lnTo>
                  <a:pt x="390741" y="103375"/>
                </a:lnTo>
                <a:lnTo>
                  <a:pt x="383784" y="91335"/>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5"/>
          <p:cNvSpPr/>
          <p:nvPr/>
        </p:nvSpPr>
        <p:spPr>
          <a:xfrm>
            <a:off x="1759451" y="685938"/>
            <a:ext cx="412750" cy="412750"/>
          </a:xfrm>
          <a:custGeom>
            <a:avLst/>
            <a:gdLst/>
            <a:ahLst/>
            <a:cxnLst/>
            <a:rect l="l" t="t" r="r" b="b"/>
            <a:pathLst>
              <a:path w="412750" h="412750" extrusionOk="0">
                <a:moveTo>
                  <a:pt x="406160" y="92039"/>
                </a:moveTo>
                <a:lnTo>
                  <a:pt x="216546" y="92039"/>
                </a:lnTo>
                <a:lnTo>
                  <a:pt x="227740" y="92558"/>
                </a:lnTo>
                <a:lnTo>
                  <a:pt x="237558" y="94118"/>
                </a:lnTo>
                <a:lnTo>
                  <a:pt x="265788" y="124632"/>
                </a:lnTo>
                <a:lnTo>
                  <a:pt x="260750" y="138461"/>
                </a:lnTo>
                <a:lnTo>
                  <a:pt x="245639" y="149561"/>
                </a:lnTo>
                <a:lnTo>
                  <a:pt x="220460" y="157929"/>
                </a:lnTo>
                <a:lnTo>
                  <a:pt x="185221" y="163559"/>
                </a:lnTo>
                <a:lnTo>
                  <a:pt x="176571" y="164401"/>
                </a:lnTo>
                <a:lnTo>
                  <a:pt x="162111" y="165978"/>
                </a:lnTo>
                <a:lnTo>
                  <a:pt x="116187" y="172809"/>
                </a:lnTo>
                <a:lnTo>
                  <a:pt x="55417" y="191740"/>
                </a:lnTo>
                <a:lnTo>
                  <a:pt x="19560" y="220402"/>
                </a:lnTo>
                <a:lnTo>
                  <a:pt x="2174" y="263065"/>
                </a:lnTo>
                <a:lnTo>
                  <a:pt x="0" y="289888"/>
                </a:lnTo>
                <a:lnTo>
                  <a:pt x="2162" y="317431"/>
                </a:lnTo>
                <a:lnTo>
                  <a:pt x="19454" y="362655"/>
                </a:lnTo>
                <a:lnTo>
                  <a:pt x="53689" y="394339"/>
                </a:lnTo>
                <a:lnTo>
                  <a:pt x="102675" y="410366"/>
                </a:lnTo>
                <a:lnTo>
                  <a:pt x="132536" y="412372"/>
                </a:lnTo>
                <a:lnTo>
                  <a:pt x="155854" y="411308"/>
                </a:lnTo>
                <a:lnTo>
                  <a:pt x="197791" y="402794"/>
                </a:lnTo>
                <a:lnTo>
                  <a:pt x="233505" y="385774"/>
                </a:lnTo>
                <a:lnTo>
                  <a:pt x="263530" y="360131"/>
                </a:lnTo>
                <a:lnTo>
                  <a:pt x="276456" y="344056"/>
                </a:lnTo>
                <a:lnTo>
                  <a:pt x="412249" y="344056"/>
                </a:lnTo>
                <a:lnTo>
                  <a:pt x="412142" y="341688"/>
                </a:lnTo>
                <a:lnTo>
                  <a:pt x="411267" y="325447"/>
                </a:lnTo>
                <a:lnTo>
                  <a:pt x="411106" y="320333"/>
                </a:lnTo>
                <a:lnTo>
                  <a:pt x="192421" y="320333"/>
                </a:lnTo>
                <a:lnTo>
                  <a:pt x="182542" y="319751"/>
                </a:lnTo>
                <a:lnTo>
                  <a:pt x="149441" y="292202"/>
                </a:lnTo>
                <a:lnTo>
                  <a:pt x="148732" y="283895"/>
                </a:lnTo>
                <a:lnTo>
                  <a:pt x="149407" y="276060"/>
                </a:lnTo>
                <a:lnTo>
                  <a:pt x="186576" y="247656"/>
                </a:lnTo>
                <a:lnTo>
                  <a:pt x="211067" y="242984"/>
                </a:lnTo>
                <a:lnTo>
                  <a:pt x="220813" y="241002"/>
                </a:lnTo>
                <a:lnTo>
                  <a:pt x="258067" y="229764"/>
                </a:lnTo>
                <a:lnTo>
                  <a:pt x="264406" y="226887"/>
                </a:lnTo>
                <a:lnTo>
                  <a:pt x="411066" y="226887"/>
                </a:lnTo>
                <a:lnTo>
                  <a:pt x="410994" y="138334"/>
                </a:lnTo>
                <a:lnTo>
                  <a:pt x="410399" y="120188"/>
                </a:lnTo>
                <a:lnTo>
                  <a:pt x="408399" y="102340"/>
                </a:lnTo>
                <a:lnTo>
                  <a:pt x="406160" y="92039"/>
                </a:lnTo>
                <a:close/>
              </a:path>
              <a:path w="412750" h="412750" extrusionOk="0">
                <a:moveTo>
                  <a:pt x="412249" y="344056"/>
                </a:moveTo>
                <a:lnTo>
                  <a:pt x="276456" y="344056"/>
                </a:lnTo>
                <a:lnTo>
                  <a:pt x="279670" y="358780"/>
                </a:lnTo>
                <a:lnTo>
                  <a:pt x="308776" y="397161"/>
                </a:lnTo>
                <a:lnTo>
                  <a:pt x="349107" y="405637"/>
                </a:lnTo>
                <a:lnTo>
                  <a:pt x="363672" y="404831"/>
                </a:lnTo>
                <a:lnTo>
                  <a:pt x="403339" y="385522"/>
                </a:lnTo>
                <a:lnTo>
                  <a:pt x="412435" y="355038"/>
                </a:lnTo>
                <a:lnTo>
                  <a:pt x="412435" y="350087"/>
                </a:lnTo>
                <a:lnTo>
                  <a:pt x="412249" y="344056"/>
                </a:lnTo>
                <a:close/>
              </a:path>
              <a:path w="412750" h="412750" extrusionOk="0">
                <a:moveTo>
                  <a:pt x="411066" y="226887"/>
                </a:moveTo>
                <a:lnTo>
                  <a:pt x="264406" y="226887"/>
                </a:lnTo>
                <a:lnTo>
                  <a:pt x="264607" y="228985"/>
                </a:lnTo>
                <a:lnTo>
                  <a:pt x="264909" y="234124"/>
                </a:lnTo>
                <a:lnTo>
                  <a:pt x="260825" y="279765"/>
                </a:lnTo>
                <a:lnTo>
                  <a:pt x="238185" y="310479"/>
                </a:lnTo>
                <a:lnTo>
                  <a:pt x="192421" y="320333"/>
                </a:lnTo>
                <a:lnTo>
                  <a:pt x="411106" y="320333"/>
                </a:lnTo>
                <a:lnTo>
                  <a:pt x="411066" y="226887"/>
                </a:lnTo>
                <a:close/>
              </a:path>
              <a:path w="412750" h="412750" extrusionOk="0">
                <a:moveTo>
                  <a:pt x="217237" y="0"/>
                </a:moveTo>
                <a:lnTo>
                  <a:pt x="178021" y="1757"/>
                </a:lnTo>
                <a:lnTo>
                  <a:pt x="111057" y="15823"/>
                </a:lnTo>
                <a:lnTo>
                  <a:pt x="60722" y="43128"/>
                </a:lnTo>
                <a:lnTo>
                  <a:pt x="34913" y="78618"/>
                </a:lnTo>
                <a:lnTo>
                  <a:pt x="31689" y="99113"/>
                </a:lnTo>
                <a:lnTo>
                  <a:pt x="32481" y="108338"/>
                </a:lnTo>
                <a:lnTo>
                  <a:pt x="58173" y="142688"/>
                </a:lnTo>
                <a:lnTo>
                  <a:pt x="74033" y="146169"/>
                </a:lnTo>
                <a:lnTo>
                  <a:pt x="90257" y="144405"/>
                </a:lnTo>
                <a:lnTo>
                  <a:pt x="106908" y="139107"/>
                </a:lnTo>
                <a:lnTo>
                  <a:pt x="123990" y="130266"/>
                </a:lnTo>
                <a:lnTo>
                  <a:pt x="141507" y="117872"/>
                </a:lnTo>
                <a:lnTo>
                  <a:pt x="148167" y="112482"/>
                </a:lnTo>
                <a:lnTo>
                  <a:pt x="153067" y="108687"/>
                </a:lnTo>
                <a:lnTo>
                  <a:pt x="190139" y="94021"/>
                </a:lnTo>
                <a:lnTo>
                  <a:pt x="216546" y="92039"/>
                </a:lnTo>
                <a:lnTo>
                  <a:pt x="406160" y="92039"/>
                </a:lnTo>
                <a:lnTo>
                  <a:pt x="405065" y="86997"/>
                </a:lnTo>
                <a:lnTo>
                  <a:pt x="385759" y="52188"/>
                </a:lnTo>
                <a:lnTo>
                  <a:pt x="351188" y="25248"/>
                </a:lnTo>
                <a:lnTo>
                  <a:pt x="302956" y="8506"/>
                </a:lnTo>
                <a:lnTo>
                  <a:pt x="262419" y="2132"/>
                </a:lnTo>
                <a:lnTo>
                  <a:pt x="240407" y="534"/>
                </a:lnTo>
                <a:lnTo>
                  <a:pt x="217237" y="0"/>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5"/>
          <p:cNvSpPr/>
          <p:nvPr/>
        </p:nvSpPr>
        <p:spPr>
          <a:xfrm>
            <a:off x="2202088" y="563120"/>
            <a:ext cx="318135" cy="528320"/>
          </a:xfrm>
          <a:custGeom>
            <a:avLst/>
            <a:gdLst/>
            <a:ahLst/>
            <a:cxnLst/>
            <a:rect l="l" t="t" r="r" b="b"/>
            <a:pathLst>
              <a:path w="318135" h="528319" extrusionOk="0">
                <a:moveTo>
                  <a:pt x="222753" y="224763"/>
                </a:moveTo>
                <a:lnTo>
                  <a:pt x="74724" y="224763"/>
                </a:lnTo>
                <a:lnTo>
                  <a:pt x="74828" y="419317"/>
                </a:lnTo>
                <a:lnTo>
                  <a:pt x="81834" y="469262"/>
                </a:lnTo>
                <a:lnTo>
                  <a:pt x="103146" y="502954"/>
                </a:lnTo>
                <a:lnTo>
                  <a:pt x="141994" y="521566"/>
                </a:lnTo>
                <a:lnTo>
                  <a:pt x="201782" y="527757"/>
                </a:lnTo>
                <a:lnTo>
                  <a:pt x="230159" y="526736"/>
                </a:lnTo>
                <a:lnTo>
                  <a:pt x="274473" y="518587"/>
                </a:lnTo>
                <a:lnTo>
                  <a:pt x="311195" y="490411"/>
                </a:lnTo>
                <a:lnTo>
                  <a:pt x="318134" y="459793"/>
                </a:lnTo>
                <a:lnTo>
                  <a:pt x="317462" y="447994"/>
                </a:lnTo>
                <a:lnTo>
                  <a:pt x="292817" y="416052"/>
                </a:lnTo>
                <a:lnTo>
                  <a:pt x="259606" y="413428"/>
                </a:lnTo>
                <a:lnTo>
                  <a:pt x="250618" y="412910"/>
                </a:lnTo>
                <a:lnTo>
                  <a:pt x="222753" y="378761"/>
                </a:lnTo>
                <a:lnTo>
                  <a:pt x="222753" y="224763"/>
                </a:lnTo>
                <a:close/>
              </a:path>
              <a:path w="318135" h="528319" extrusionOk="0">
                <a:moveTo>
                  <a:pt x="270274" y="136645"/>
                </a:moveTo>
                <a:lnTo>
                  <a:pt x="47181" y="136645"/>
                </a:lnTo>
                <a:lnTo>
                  <a:pt x="36618" y="137352"/>
                </a:lnTo>
                <a:lnTo>
                  <a:pt x="3106" y="161596"/>
                </a:lnTo>
                <a:lnTo>
                  <a:pt x="0" y="179806"/>
                </a:lnTo>
                <a:lnTo>
                  <a:pt x="757" y="189841"/>
                </a:lnTo>
                <a:lnTo>
                  <a:pt x="26542" y="221792"/>
                </a:lnTo>
                <a:lnTo>
                  <a:pt x="45812" y="224763"/>
                </a:lnTo>
                <a:lnTo>
                  <a:pt x="271656" y="224763"/>
                </a:lnTo>
                <a:lnTo>
                  <a:pt x="311158" y="206393"/>
                </a:lnTo>
                <a:lnTo>
                  <a:pt x="318134" y="179806"/>
                </a:lnTo>
                <a:lnTo>
                  <a:pt x="317348" y="170127"/>
                </a:lnTo>
                <a:lnTo>
                  <a:pt x="290444" y="139473"/>
                </a:lnTo>
                <a:lnTo>
                  <a:pt x="270274" y="136645"/>
                </a:lnTo>
                <a:close/>
              </a:path>
              <a:path w="318135" h="528319" extrusionOk="0">
                <a:moveTo>
                  <a:pt x="148732" y="0"/>
                </a:moveTo>
                <a:lnTo>
                  <a:pt x="106012" y="11280"/>
                </a:lnTo>
                <a:lnTo>
                  <a:pt x="79806" y="43142"/>
                </a:lnTo>
                <a:lnTo>
                  <a:pt x="74724" y="72575"/>
                </a:lnTo>
                <a:lnTo>
                  <a:pt x="74724" y="136645"/>
                </a:lnTo>
                <a:lnTo>
                  <a:pt x="222753" y="136645"/>
                </a:lnTo>
                <a:lnTo>
                  <a:pt x="222753" y="70439"/>
                </a:lnTo>
                <a:lnTo>
                  <a:pt x="212300" y="27880"/>
                </a:lnTo>
                <a:lnTo>
                  <a:pt x="181012" y="4492"/>
                </a:lnTo>
                <a:lnTo>
                  <a:pt x="148732" y="0"/>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5"/>
          <p:cNvSpPr/>
          <p:nvPr/>
        </p:nvSpPr>
        <p:spPr>
          <a:xfrm>
            <a:off x="2587973" y="556058"/>
            <a:ext cx="150495" cy="535305"/>
          </a:xfrm>
          <a:custGeom>
            <a:avLst/>
            <a:gdLst/>
            <a:ahLst/>
            <a:cxnLst/>
            <a:rect l="l" t="t" r="r" b="b"/>
            <a:pathLst>
              <a:path w="150494" h="535305" extrusionOk="0">
                <a:moveTo>
                  <a:pt x="75390" y="0"/>
                </a:moveTo>
                <a:lnTo>
                  <a:pt x="31341" y="12149"/>
                </a:lnTo>
                <a:lnTo>
                  <a:pt x="5077" y="46913"/>
                </a:lnTo>
                <a:lnTo>
                  <a:pt x="0" y="79637"/>
                </a:lnTo>
                <a:lnTo>
                  <a:pt x="0" y="455156"/>
                </a:lnTo>
                <a:lnTo>
                  <a:pt x="11312" y="501965"/>
                </a:lnTo>
                <a:lnTo>
                  <a:pt x="43993" y="529505"/>
                </a:lnTo>
                <a:lnTo>
                  <a:pt x="75390" y="534806"/>
                </a:lnTo>
                <a:lnTo>
                  <a:pt x="91585" y="533482"/>
                </a:lnTo>
                <a:lnTo>
                  <a:pt x="129759" y="513684"/>
                </a:lnTo>
                <a:lnTo>
                  <a:pt x="148796" y="474110"/>
                </a:lnTo>
                <a:lnTo>
                  <a:pt x="150064" y="457292"/>
                </a:lnTo>
                <a:lnTo>
                  <a:pt x="150064" y="77488"/>
                </a:lnTo>
                <a:lnTo>
                  <a:pt x="138736" y="32265"/>
                </a:lnTo>
                <a:lnTo>
                  <a:pt x="106231" y="5223"/>
                </a:lnTo>
                <a:lnTo>
                  <a:pt x="75390" y="0"/>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5"/>
          <p:cNvSpPr/>
          <p:nvPr/>
        </p:nvSpPr>
        <p:spPr>
          <a:xfrm>
            <a:off x="2799250" y="685936"/>
            <a:ext cx="412115" cy="412750"/>
          </a:xfrm>
          <a:custGeom>
            <a:avLst/>
            <a:gdLst/>
            <a:ahLst/>
            <a:cxnLst/>
            <a:rect l="l" t="t" r="r" b="b"/>
            <a:pathLst>
              <a:path w="412114" h="412750" extrusionOk="0">
                <a:moveTo>
                  <a:pt x="215176" y="0"/>
                </a:moveTo>
                <a:lnTo>
                  <a:pt x="168037" y="3509"/>
                </a:lnTo>
                <a:lnTo>
                  <a:pt x="126110" y="14036"/>
                </a:lnTo>
                <a:lnTo>
                  <a:pt x="89388" y="31577"/>
                </a:lnTo>
                <a:lnTo>
                  <a:pt x="57862" y="56128"/>
                </a:lnTo>
                <a:lnTo>
                  <a:pt x="32552" y="86727"/>
                </a:lnTo>
                <a:lnTo>
                  <a:pt x="14470" y="122446"/>
                </a:lnTo>
                <a:lnTo>
                  <a:pt x="3618" y="163273"/>
                </a:lnTo>
                <a:lnTo>
                  <a:pt x="0" y="209195"/>
                </a:lnTo>
                <a:lnTo>
                  <a:pt x="3539" y="253506"/>
                </a:lnTo>
                <a:lnTo>
                  <a:pt x="14157" y="292999"/>
                </a:lnTo>
                <a:lnTo>
                  <a:pt x="31858" y="327661"/>
                </a:lnTo>
                <a:lnTo>
                  <a:pt x="56643" y="357476"/>
                </a:lnTo>
                <a:lnTo>
                  <a:pt x="87446" y="381497"/>
                </a:lnTo>
                <a:lnTo>
                  <a:pt x="123219" y="398656"/>
                </a:lnTo>
                <a:lnTo>
                  <a:pt x="163957" y="408952"/>
                </a:lnTo>
                <a:lnTo>
                  <a:pt x="209660" y="412385"/>
                </a:lnTo>
                <a:lnTo>
                  <a:pt x="247935" y="410666"/>
                </a:lnTo>
                <a:lnTo>
                  <a:pt x="313436" y="396927"/>
                </a:lnTo>
                <a:lnTo>
                  <a:pt x="362876" y="370351"/>
                </a:lnTo>
                <a:lnTo>
                  <a:pt x="388285" y="335932"/>
                </a:lnTo>
                <a:lnTo>
                  <a:pt x="391347" y="316815"/>
                </a:lnTo>
                <a:lnTo>
                  <a:pt x="225140" y="316815"/>
                </a:lnTo>
                <a:lnTo>
                  <a:pt x="207579" y="315635"/>
                </a:lnTo>
                <a:lnTo>
                  <a:pt x="169062" y="297867"/>
                </a:lnTo>
                <a:lnTo>
                  <a:pt x="150856" y="258199"/>
                </a:lnTo>
                <a:lnTo>
                  <a:pt x="149097" y="239967"/>
                </a:lnTo>
                <a:lnTo>
                  <a:pt x="347047" y="239640"/>
                </a:lnTo>
                <a:lnTo>
                  <a:pt x="362915" y="238838"/>
                </a:lnTo>
                <a:lnTo>
                  <a:pt x="403143" y="219256"/>
                </a:lnTo>
                <a:lnTo>
                  <a:pt x="411757" y="184769"/>
                </a:lnTo>
                <a:lnTo>
                  <a:pt x="410908" y="168471"/>
                </a:lnTo>
                <a:lnTo>
                  <a:pt x="410031" y="162843"/>
                </a:lnTo>
                <a:lnTo>
                  <a:pt x="149097" y="162830"/>
                </a:lnTo>
                <a:lnTo>
                  <a:pt x="150755" y="146939"/>
                </a:lnTo>
                <a:lnTo>
                  <a:pt x="167504" y="110283"/>
                </a:lnTo>
                <a:lnTo>
                  <a:pt x="213794" y="91335"/>
                </a:lnTo>
                <a:lnTo>
                  <a:pt x="383775" y="91335"/>
                </a:lnTo>
                <a:lnTo>
                  <a:pt x="382105" y="88450"/>
                </a:lnTo>
                <a:lnTo>
                  <a:pt x="346049" y="47178"/>
                </a:lnTo>
                <a:lnTo>
                  <a:pt x="313007" y="24091"/>
                </a:lnTo>
                <a:lnTo>
                  <a:pt x="276265" y="8688"/>
                </a:lnTo>
                <a:lnTo>
                  <a:pt x="236314" y="967"/>
                </a:lnTo>
                <a:lnTo>
                  <a:pt x="215176" y="0"/>
                </a:lnTo>
                <a:close/>
              </a:path>
              <a:path w="412114" h="412750" extrusionOk="0">
                <a:moveTo>
                  <a:pt x="344307" y="272573"/>
                </a:moveTo>
                <a:lnTo>
                  <a:pt x="294386" y="292012"/>
                </a:lnTo>
                <a:lnTo>
                  <a:pt x="283781" y="298985"/>
                </a:lnTo>
                <a:lnTo>
                  <a:pt x="280590" y="300832"/>
                </a:lnTo>
                <a:lnTo>
                  <a:pt x="238978" y="315873"/>
                </a:lnTo>
                <a:lnTo>
                  <a:pt x="225140" y="316815"/>
                </a:lnTo>
                <a:lnTo>
                  <a:pt x="391347" y="316815"/>
                </a:lnTo>
                <a:lnTo>
                  <a:pt x="371103" y="279443"/>
                </a:lnTo>
                <a:lnTo>
                  <a:pt x="354163" y="273337"/>
                </a:lnTo>
                <a:lnTo>
                  <a:pt x="344307" y="272573"/>
                </a:lnTo>
                <a:close/>
              </a:path>
              <a:path w="412114" h="412750" extrusionOk="0">
                <a:moveTo>
                  <a:pt x="383775" y="91335"/>
                </a:moveTo>
                <a:lnTo>
                  <a:pt x="213794" y="91335"/>
                </a:lnTo>
                <a:lnTo>
                  <a:pt x="228578" y="92472"/>
                </a:lnTo>
                <a:lnTo>
                  <a:pt x="241568" y="95874"/>
                </a:lnTo>
                <a:lnTo>
                  <a:pt x="275559" y="131807"/>
                </a:lnTo>
                <a:lnTo>
                  <a:pt x="281645" y="162843"/>
                </a:lnTo>
                <a:lnTo>
                  <a:pt x="410031" y="162843"/>
                </a:lnTo>
                <a:lnTo>
                  <a:pt x="408362" y="152129"/>
                </a:lnTo>
                <a:lnTo>
                  <a:pt x="404118" y="135748"/>
                </a:lnTo>
                <a:lnTo>
                  <a:pt x="398174" y="119330"/>
                </a:lnTo>
                <a:lnTo>
                  <a:pt x="390753" y="103391"/>
                </a:lnTo>
                <a:lnTo>
                  <a:pt x="383775" y="91335"/>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5"/>
          <p:cNvSpPr/>
          <p:nvPr/>
        </p:nvSpPr>
        <p:spPr>
          <a:xfrm>
            <a:off x="3252926" y="685938"/>
            <a:ext cx="412750" cy="412750"/>
          </a:xfrm>
          <a:custGeom>
            <a:avLst/>
            <a:gdLst/>
            <a:ahLst/>
            <a:cxnLst/>
            <a:rect l="l" t="t" r="r" b="b"/>
            <a:pathLst>
              <a:path w="412750" h="412750" extrusionOk="0">
                <a:moveTo>
                  <a:pt x="406202" y="92076"/>
                </a:moveTo>
                <a:lnTo>
                  <a:pt x="216583" y="92076"/>
                </a:lnTo>
                <a:lnTo>
                  <a:pt x="227774" y="92589"/>
                </a:lnTo>
                <a:lnTo>
                  <a:pt x="237581" y="94137"/>
                </a:lnTo>
                <a:lnTo>
                  <a:pt x="265776" y="124632"/>
                </a:lnTo>
                <a:lnTo>
                  <a:pt x="260745" y="138465"/>
                </a:lnTo>
                <a:lnTo>
                  <a:pt x="245650" y="149572"/>
                </a:lnTo>
                <a:lnTo>
                  <a:pt x="220485" y="157945"/>
                </a:lnTo>
                <a:lnTo>
                  <a:pt x="185246" y="163571"/>
                </a:lnTo>
                <a:lnTo>
                  <a:pt x="162163" y="165989"/>
                </a:lnTo>
                <a:lnTo>
                  <a:pt x="156359" y="166700"/>
                </a:lnTo>
                <a:lnTo>
                  <a:pt x="116210" y="172809"/>
                </a:lnTo>
                <a:lnTo>
                  <a:pt x="55429" y="191740"/>
                </a:lnTo>
                <a:lnTo>
                  <a:pt x="19560" y="220413"/>
                </a:lnTo>
                <a:lnTo>
                  <a:pt x="2172" y="263074"/>
                </a:lnTo>
                <a:lnTo>
                  <a:pt x="0" y="289901"/>
                </a:lnTo>
                <a:lnTo>
                  <a:pt x="2160" y="317452"/>
                </a:lnTo>
                <a:lnTo>
                  <a:pt x="19459" y="362661"/>
                </a:lnTo>
                <a:lnTo>
                  <a:pt x="53700" y="394344"/>
                </a:lnTo>
                <a:lnTo>
                  <a:pt x="102692" y="410368"/>
                </a:lnTo>
                <a:lnTo>
                  <a:pt x="132573" y="412372"/>
                </a:lnTo>
                <a:lnTo>
                  <a:pt x="155896" y="411311"/>
                </a:lnTo>
                <a:lnTo>
                  <a:pt x="197815" y="402804"/>
                </a:lnTo>
                <a:lnTo>
                  <a:pt x="233525" y="385776"/>
                </a:lnTo>
                <a:lnTo>
                  <a:pt x="263562" y="360136"/>
                </a:lnTo>
                <a:lnTo>
                  <a:pt x="276494" y="344056"/>
                </a:lnTo>
                <a:lnTo>
                  <a:pt x="412290" y="344056"/>
                </a:lnTo>
                <a:lnTo>
                  <a:pt x="412180" y="341703"/>
                </a:lnTo>
                <a:lnTo>
                  <a:pt x="411304" y="325485"/>
                </a:lnTo>
                <a:lnTo>
                  <a:pt x="411143" y="320333"/>
                </a:lnTo>
                <a:lnTo>
                  <a:pt x="192446" y="320333"/>
                </a:lnTo>
                <a:lnTo>
                  <a:pt x="182569" y="319751"/>
                </a:lnTo>
                <a:lnTo>
                  <a:pt x="149469" y="292228"/>
                </a:lnTo>
                <a:lnTo>
                  <a:pt x="148757" y="283895"/>
                </a:lnTo>
                <a:lnTo>
                  <a:pt x="149432" y="276071"/>
                </a:lnTo>
                <a:lnTo>
                  <a:pt x="186632" y="247662"/>
                </a:lnTo>
                <a:lnTo>
                  <a:pt x="211098" y="242989"/>
                </a:lnTo>
                <a:lnTo>
                  <a:pt x="220827" y="241004"/>
                </a:lnTo>
                <a:lnTo>
                  <a:pt x="258108" y="229764"/>
                </a:lnTo>
                <a:lnTo>
                  <a:pt x="264444" y="226887"/>
                </a:lnTo>
                <a:lnTo>
                  <a:pt x="411103" y="226887"/>
                </a:lnTo>
                <a:lnTo>
                  <a:pt x="411031" y="138340"/>
                </a:lnTo>
                <a:lnTo>
                  <a:pt x="410438" y="120199"/>
                </a:lnTo>
                <a:lnTo>
                  <a:pt x="408439" y="102359"/>
                </a:lnTo>
                <a:lnTo>
                  <a:pt x="406202" y="92076"/>
                </a:lnTo>
                <a:close/>
              </a:path>
              <a:path w="412750" h="412750" extrusionOk="0">
                <a:moveTo>
                  <a:pt x="412290" y="344056"/>
                </a:moveTo>
                <a:lnTo>
                  <a:pt x="276494" y="344056"/>
                </a:lnTo>
                <a:lnTo>
                  <a:pt x="279704" y="358781"/>
                </a:lnTo>
                <a:lnTo>
                  <a:pt x="308835" y="397188"/>
                </a:lnTo>
                <a:lnTo>
                  <a:pt x="349132" y="405637"/>
                </a:lnTo>
                <a:lnTo>
                  <a:pt x="363698" y="404833"/>
                </a:lnTo>
                <a:lnTo>
                  <a:pt x="403380" y="385523"/>
                </a:lnTo>
                <a:lnTo>
                  <a:pt x="412498" y="355038"/>
                </a:lnTo>
                <a:lnTo>
                  <a:pt x="412498" y="350087"/>
                </a:lnTo>
                <a:lnTo>
                  <a:pt x="412290" y="344056"/>
                </a:lnTo>
                <a:close/>
              </a:path>
              <a:path w="412750" h="412750" extrusionOk="0">
                <a:moveTo>
                  <a:pt x="411103" y="226887"/>
                </a:moveTo>
                <a:lnTo>
                  <a:pt x="264444" y="226887"/>
                </a:lnTo>
                <a:lnTo>
                  <a:pt x="264695" y="228985"/>
                </a:lnTo>
                <a:lnTo>
                  <a:pt x="264808" y="231423"/>
                </a:lnTo>
                <a:lnTo>
                  <a:pt x="264877" y="232411"/>
                </a:lnTo>
                <a:lnTo>
                  <a:pt x="264981" y="247662"/>
                </a:lnTo>
                <a:lnTo>
                  <a:pt x="264033" y="264098"/>
                </a:lnTo>
                <a:lnTo>
                  <a:pt x="248122" y="302843"/>
                </a:lnTo>
                <a:lnTo>
                  <a:pt x="210392" y="319242"/>
                </a:lnTo>
                <a:lnTo>
                  <a:pt x="192446" y="320333"/>
                </a:lnTo>
                <a:lnTo>
                  <a:pt x="411143" y="320333"/>
                </a:lnTo>
                <a:lnTo>
                  <a:pt x="411103" y="226887"/>
                </a:lnTo>
                <a:close/>
              </a:path>
              <a:path w="412750" h="412750" extrusionOk="0">
                <a:moveTo>
                  <a:pt x="217275" y="0"/>
                </a:moveTo>
                <a:lnTo>
                  <a:pt x="178042" y="1759"/>
                </a:lnTo>
                <a:lnTo>
                  <a:pt x="111089" y="15839"/>
                </a:lnTo>
                <a:lnTo>
                  <a:pt x="60751" y="43152"/>
                </a:lnTo>
                <a:lnTo>
                  <a:pt x="34908" y="78663"/>
                </a:lnTo>
                <a:lnTo>
                  <a:pt x="31676" y="99163"/>
                </a:lnTo>
                <a:lnTo>
                  <a:pt x="32474" y="108403"/>
                </a:lnTo>
                <a:lnTo>
                  <a:pt x="58210" y="142707"/>
                </a:lnTo>
                <a:lnTo>
                  <a:pt x="74033" y="146207"/>
                </a:lnTo>
                <a:lnTo>
                  <a:pt x="90267" y="144438"/>
                </a:lnTo>
                <a:lnTo>
                  <a:pt x="106919" y="139132"/>
                </a:lnTo>
                <a:lnTo>
                  <a:pt x="123999" y="130293"/>
                </a:lnTo>
                <a:lnTo>
                  <a:pt x="141520" y="117923"/>
                </a:lnTo>
                <a:lnTo>
                  <a:pt x="148204" y="112482"/>
                </a:lnTo>
                <a:lnTo>
                  <a:pt x="153092" y="108687"/>
                </a:lnTo>
                <a:lnTo>
                  <a:pt x="190187" y="94038"/>
                </a:lnTo>
                <a:lnTo>
                  <a:pt x="216583" y="92076"/>
                </a:lnTo>
                <a:lnTo>
                  <a:pt x="406202" y="92076"/>
                </a:lnTo>
                <a:lnTo>
                  <a:pt x="405103" y="87024"/>
                </a:lnTo>
                <a:lnTo>
                  <a:pt x="385802" y="52196"/>
                </a:lnTo>
                <a:lnTo>
                  <a:pt x="351205" y="25265"/>
                </a:lnTo>
                <a:lnTo>
                  <a:pt x="303006" y="8556"/>
                </a:lnTo>
                <a:lnTo>
                  <a:pt x="262454" y="2139"/>
                </a:lnTo>
                <a:lnTo>
                  <a:pt x="240440" y="534"/>
                </a:lnTo>
                <a:lnTo>
                  <a:pt x="217275" y="0"/>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5"/>
          <p:cNvSpPr/>
          <p:nvPr/>
        </p:nvSpPr>
        <p:spPr>
          <a:xfrm>
            <a:off x="3747224" y="689500"/>
            <a:ext cx="296545" cy="401955"/>
          </a:xfrm>
          <a:custGeom>
            <a:avLst/>
            <a:gdLst/>
            <a:ahLst/>
            <a:cxnLst/>
            <a:rect l="l" t="t" r="r" b="b"/>
            <a:pathLst>
              <a:path w="296545" h="401955" extrusionOk="0">
                <a:moveTo>
                  <a:pt x="68165" y="2902"/>
                </a:moveTo>
                <a:lnTo>
                  <a:pt x="27779" y="13684"/>
                </a:lnTo>
                <a:lnTo>
                  <a:pt x="4471" y="45276"/>
                </a:lnTo>
                <a:lnTo>
                  <a:pt x="0" y="321753"/>
                </a:lnTo>
                <a:lnTo>
                  <a:pt x="1263" y="339202"/>
                </a:lnTo>
                <a:lnTo>
                  <a:pt x="20129" y="379980"/>
                </a:lnTo>
                <a:lnTo>
                  <a:pt x="58399" y="400081"/>
                </a:lnTo>
                <a:lnTo>
                  <a:pt x="74724" y="401428"/>
                </a:lnTo>
                <a:lnTo>
                  <a:pt x="90897" y="400103"/>
                </a:lnTo>
                <a:lnTo>
                  <a:pt x="129118" y="380306"/>
                </a:lnTo>
                <a:lnTo>
                  <a:pt x="148152" y="340679"/>
                </a:lnTo>
                <a:lnTo>
                  <a:pt x="149423" y="323889"/>
                </a:lnTo>
                <a:lnTo>
                  <a:pt x="149423" y="237165"/>
                </a:lnTo>
                <a:lnTo>
                  <a:pt x="150409" y="218562"/>
                </a:lnTo>
                <a:lnTo>
                  <a:pt x="165255" y="177531"/>
                </a:lnTo>
                <a:lnTo>
                  <a:pt x="203948" y="152587"/>
                </a:lnTo>
                <a:lnTo>
                  <a:pt x="241805" y="140785"/>
                </a:lnTo>
                <a:lnTo>
                  <a:pt x="257272" y="134152"/>
                </a:lnTo>
                <a:lnTo>
                  <a:pt x="269870" y="126635"/>
                </a:lnTo>
                <a:lnTo>
                  <a:pt x="279597" y="118237"/>
                </a:lnTo>
                <a:lnTo>
                  <a:pt x="286806" y="108551"/>
                </a:lnTo>
                <a:lnTo>
                  <a:pt x="287069" y="107971"/>
                </a:lnTo>
                <a:lnTo>
                  <a:pt x="137386" y="107971"/>
                </a:lnTo>
                <a:lnTo>
                  <a:pt x="137386" y="75402"/>
                </a:lnTo>
                <a:lnTo>
                  <a:pt x="127802" y="30831"/>
                </a:lnTo>
                <a:lnTo>
                  <a:pt x="84606" y="4004"/>
                </a:lnTo>
                <a:lnTo>
                  <a:pt x="68165" y="2902"/>
                </a:lnTo>
                <a:close/>
              </a:path>
              <a:path w="296545" h="401955" extrusionOk="0">
                <a:moveTo>
                  <a:pt x="237567" y="0"/>
                </a:moveTo>
                <a:lnTo>
                  <a:pt x="192836" y="14810"/>
                </a:lnTo>
                <a:lnTo>
                  <a:pt x="157179" y="59969"/>
                </a:lnTo>
                <a:lnTo>
                  <a:pt x="137386" y="107971"/>
                </a:lnTo>
                <a:lnTo>
                  <a:pt x="287069" y="107971"/>
                </a:lnTo>
                <a:lnTo>
                  <a:pt x="291958" y="97187"/>
                </a:lnTo>
                <a:lnTo>
                  <a:pt x="295051" y="84141"/>
                </a:lnTo>
                <a:lnTo>
                  <a:pt x="296083" y="69409"/>
                </a:lnTo>
                <a:lnTo>
                  <a:pt x="295116" y="53990"/>
                </a:lnTo>
                <a:lnTo>
                  <a:pt x="280602" y="18407"/>
                </a:lnTo>
                <a:lnTo>
                  <a:pt x="237567" y="0"/>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5"/>
          <p:cNvSpPr/>
          <p:nvPr/>
        </p:nvSpPr>
        <p:spPr>
          <a:xfrm>
            <a:off x="4065262" y="689550"/>
            <a:ext cx="403860" cy="401955"/>
          </a:xfrm>
          <a:custGeom>
            <a:avLst/>
            <a:gdLst/>
            <a:ahLst/>
            <a:cxnLst/>
            <a:rect l="l" t="t" r="r" b="b"/>
            <a:pathLst>
              <a:path w="403860" h="401955" extrusionOk="0">
                <a:moveTo>
                  <a:pt x="67461" y="2789"/>
                </a:moveTo>
                <a:lnTo>
                  <a:pt x="26818" y="13327"/>
                </a:lnTo>
                <a:lnTo>
                  <a:pt x="4306" y="44741"/>
                </a:lnTo>
                <a:lnTo>
                  <a:pt x="0" y="76759"/>
                </a:lnTo>
                <a:lnTo>
                  <a:pt x="0" y="321653"/>
                </a:lnTo>
                <a:lnTo>
                  <a:pt x="11147" y="368481"/>
                </a:lnTo>
                <a:lnTo>
                  <a:pt x="43244" y="396042"/>
                </a:lnTo>
                <a:lnTo>
                  <a:pt x="74045" y="401378"/>
                </a:lnTo>
                <a:lnTo>
                  <a:pt x="90141" y="400024"/>
                </a:lnTo>
                <a:lnTo>
                  <a:pt x="128251" y="380105"/>
                </a:lnTo>
                <a:lnTo>
                  <a:pt x="147440" y="340479"/>
                </a:lnTo>
                <a:lnTo>
                  <a:pt x="148783" y="195022"/>
                </a:lnTo>
                <a:lnTo>
                  <a:pt x="149581" y="178006"/>
                </a:lnTo>
                <a:lnTo>
                  <a:pt x="162478" y="138002"/>
                </a:lnTo>
                <a:lnTo>
                  <a:pt x="204471" y="118928"/>
                </a:lnTo>
                <a:lnTo>
                  <a:pt x="400506" y="118928"/>
                </a:lnTo>
                <a:lnTo>
                  <a:pt x="400071" y="114970"/>
                </a:lnTo>
                <a:lnTo>
                  <a:pt x="397838" y="102125"/>
                </a:lnTo>
                <a:lnTo>
                  <a:pt x="394902" y="90124"/>
                </a:lnTo>
                <a:lnTo>
                  <a:pt x="391280" y="78964"/>
                </a:lnTo>
                <a:lnTo>
                  <a:pt x="388902" y="73241"/>
                </a:lnTo>
                <a:lnTo>
                  <a:pt x="135991" y="73241"/>
                </a:lnTo>
                <a:lnTo>
                  <a:pt x="134595" y="57091"/>
                </a:lnTo>
                <a:lnTo>
                  <a:pt x="117759" y="20895"/>
                </a:lnTo>
                <a:lnTo>
                  <a:pt x="82883" y="3918"/>
                </a:lnTo>
                <a:lnTo>
                  <a:pt x="67461" y="2789"/>
                </a:lnTo>
                <a:close/>
              </a:path>
              <a:path w="403860" h="401955" extrusionOk="0">
                <a:moveTo>
                  <a:pt x="400506" y="118928"/>
                </a:moveTo>
                <a:lnTo>
                  <a:pt x="204471" y="118928"/>
                </a:lnTo>
                <a:lnTo>
                  <a:pt x="217400" y="119950"/>
                </a:lnTo>
                <a:lnTo>
                  <a:pt x="228266" y="123022"/>
                </a:lnTo>
                <a:lnTo>
                  <a:pt x="252270" y="158655"/>
                </a:lnTo>
                <a:lnTo>
                  <a:pt x="255108" y="316049"/>
                </a:lnTo>
                <a:lnTo>
                  <a:pt x="256325" y="335533"/>
                </a:lnTo>
                <a:lnTo>
                  <a:pt x="274559" y="379389"/>
                </a:lnTo>
                <a:lnTo>
                  <a:pt x="313343" y="400004"/>
                </a:lnTo>
                <a:lnTo>
                  <a:pt x="330511" y="401378"/>
                </a:lnTo>
                <a:lnTo>
                  <a:pt x="347476" y="400024"/>
                </a:lnTo>
                <a:lnTo>
                  <a:pt x="385269" y="379741"/>
                </a:lnTo>
                <a:lnTo>
                  <a:pt x="402688" y="335802"/>
                </a:lnTo>
                <a:lnTo>
                  <a:pt x="403853" y="316049"/>
                </a:lnTo>
                <a:lnTo>
                  <a:pt x="403853" y="195022"/>
                </a:lnTo>
                <a:lnTo>
                  <a:pt x="403614" y="169970"/>
                </a:lnTo>
                <a:lnTo>
                  <a:pt x="402900" y="148272"/>
                </a:lnTo>
                <a:lnTo>
                  <a:pt x="401717" y="129936"/>
                </a:lnTo>
                <a:lnTo>
                  <a:pt x="400506" y="118928"/>
                </a:lnTo>
                <a:close/>
              </a:path>
              <a:path w="403860" h="401955" extrusionOk="0">
                <a:moveTo>
                  <a:pt x="267836" y="0"/>
                </a:moveTo>
                <a:lnTo>
                  <a:pt x="226238" y="4454"/>
                </a:lnTo>
                <a:lnTo>
                  <a:pt x="175405" y="27981"/>
                </a:lnTo>
                <a:lnTo>
                  <a:pt x="147954" y="55707"/>
                </a:lnTo>
                <a:lnTo>
                  <a:pt x="135991" y="73241"/>
                </a:lnTo>
                <a:lnTo>
                  <a:pt x="388902" y="73241"/>
                </a:lnTo>
                <a:lnTo>
                  <a:pt x="367611" y="39463"/>
                </a:lnTo>
                <a:lnTo>
                  <a:pt x="324324" y="10018"/>
                </a:lnTo>
                <a:lnTo>
                  <a:pt x="267836" y="0"/>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5"/>
          <p:cNvSpPr/>
          <p:nvPr/>
        </p:nvSpPr>
        <p:spPr>
          <a:xfrm>
            <a:off x="4546865" y="527088"/>
            <a:ext cx="150495" cy="563880"/>
          </a:xfrm>
          <a:custGeom>
            <a:avLst/>
            <a:gdLst/>
            <a:ahLst/>
            <a:cxnLst/>
            <a:rect l="l" t="t" r="r" b="b"/>
            <a:pathLst>
              <a:path w="150495" h="563880" extrusionOk="0">
                <a:moveTo>
                  <a:pt x="75314" y="0"/>
                </a:moveTo>
                <a:lnTo>
                  <a:pt x="38307" y="11709"/>
                </a:lnTo>
                <a:lnTo>
                  <a:pt x="12880" y="43688"/>
                </a:lnTo>
                <a:lnTo>
                  <a:pt x="7890" y="70439"/>
                </a:lnTo>
                <a:lnTo>
                  <a:pt x="9138" y="84081"/>
                </a:lnTo>
                <a:lnTo>
                  <a:pt x="27831" y="119255"/>
                </a:lnTo>
                <a:lnTo>
                  <a:pt x="62055" y="138483"/>
                </a:lnTo>
                <a:lnTo>
                  <a:pt x="75314" y="139761"/>
                </a:lnTo>
                <a:lnTo>
                  <a:pt x="88810" y="138483"/>
                </a:lnTo>
                <a:lnTo>
                  <a:pt x="123225" y="119443"/>
                </a:lnTo>
                <a:lnTo>
                  <a:pt x="141920" y="84250"/>
                </a:lnTo>
                <a:lnTo>
                  <a:pt x="143166" y="70439"/>
                </a:lnTo>
                <a:lnTo>
                  <a:pt x="141920" y="56422"/>
                </a:lnTo>
                <a:lnTo>
                  <a:pt x="123225" y="20682"/>
                </a:lnTo>
                <a:lnTo>
                  <a:pt x="88789" y="1289"/>
                </a:lnTo>
                <a:lnTo>
                  <a:pt x="75314" y="0"/>
                </a:lnTo>
                <a:close/>
              </a:path>
              <a:path w="150495" h="563880" extrusionOk="0">
                <a:moveTo>
                  <a:pt x="75314" y="165971"/>
                </a:moveTo>
                <a:lnTo>
                  <a:pt x="31324" y="178116"/>
                </a:lnTo>
                <a:lnTo>
                  <a:pt x="5055" y="212849"/>
                </a:lnTo>
                <a:lnTo>
                  <a:pt x="0" y="245596"/>
                </a:lnTo>
                <a:lnTo>
                  <a:pt x="0" y="484169"/>
                </a:lnTo>
                <a:lnTo>
                  <a:pt x="11391" y="530725"/>
                </a:lnTo>
                <a:lnTo>
                  <a:pt x="44178" y="558465"/>
                </a:lnTo>
                <a:lnTo>
                  <a:pt x="75314" y="563844"/>
                </a:lnTo>
                <a:lnTo>
                  <a:pt x="91523" y="562520"/>
                </a:lnTo>
                <a:lnTo>
                  <a:pt x="129734" y="542747"/>
                </a:lnTo>
                <a:lnTo>
                  <a:pt x="148819" y="503100"/>
                </a:lnTo>
                <a:lnTo>
                  <a:pt x="150089" y="486318"/>
                </a:lnTo>
                <a:lnTo>
                  <a:pt x="150089" y="243498"/>
                </a:lnTo>
                <a:lnTo>
                  <a:pt x="138740" y="198479"/>
                </a:lnTo>
                <a:lnTo>
                  <a:pt x="106223" y="171249"/>
                </a:lnTo>
                <a:lnTo>
                  <a:pt x="75314" y="165971"/>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5"/>
          <p:cNvSpPr/>
          <p:nvPr/>
        </p:nvSpPr>
        <p:spPr>
          <a:xfrm>
            <a:off x="4778135" y="689550"/>
            <a:ext cx="403860" cy="401955"/>
          </a:xfrm>
          <a:custGeom>
            <a:avLst/>
            <a:gdLst/>
            <a:ahLst/>
            <a:cxnLst/>
            <a:rect l="l" t="t" r="r" b="b"/>
            <a:pathLst>
              <a:path w="403860" h="401955" extrusionOk="0">
                <a:moveTo>
                  <a:pt x="67424" y="2852"/>
                </a:moveTo>
                <a:lnTo>
                  <a:pt x="26784" y="13337"/>
                </a:lnTo>
                <a:lnTo>
                  <a:pt x="4286" y="44759"/>
                </a:lnTo>
                <a:lnTo>
                  <a:pt x="0" y="76759"/>
                </a:lnTo>
                <a:lnTo>
                  <a:pt x="0" y="321703"/>
                </a:lnTo>
                <a:lnTo>
                  <a:pt x="11115" y="368481"/>
                </a:lnTo>
                <a:lnTo>
                  <a:pt x="43215" y="396042"/>
                </a:lnTo>
                <a:lnTo>
                  <a:pt x="73995" y="401378"/>
                </a:lnTo>
                <a:lnTo>
                  <a:pt x="90106" y="400024"/>
                </a:lnTo>
                <a:lnTo>
                  <a:pt x="128188" y="380105"/>
                </a:lnTo>
                <a:lnTo>
                  <a:pt x="147404" y="340479"/>
                </a:lnTo>
                <a:lnTo>
                  <a:pt x="148748" y="195022"/>
                </a:lnTo>
                <a:lnTo>
                  <a:pt x="149542" y="178032"/>
                </a:lnTo>
                <a:lnTo>
                  <a:pt x="162466" y="138014"/>
                </a:lnTo>
                <a:lnTo>
                  <a:pt x="204471" y="118928"/>
                </a:lnTo>
                <a:lnTo>
                  <a:pt x="400459" y="118928"/>
                </a:lnTo>
                <a:lnTo>
                  <a:pt x="400021" y="114970"/>
                </a:lnTo>
                <a:lnTo>
                  <a:pt x="397797" y="102125"/>
                </a:lnTo>
                <a:lnTo>
                  <a:pt x="394864" y="90124"/>
                </a:lnTo>
                <a:lnTo>
                  <a:pt x="391237" y="78964"/>
                </a:lnTo>
                <a:lnTo>
                  <a:pt x="388848" y="73241"/>
                </a:lnTo>
                <a:lnTo>
                  <a:pt x="135979" y="73241"/>
                </a:lnTo>
                <a:lnTo>
                  <a:pt x="134566" y="57091"/>
                </a:lnTo>
                <a:lnTo>
                  <a:pt x="117709" y="20895"/>
                </a:lnTo>
                <a:lnTo>
                  <a:pt x="82838" y="3971"/>
                </a:lnTo>
                <a:lnTo>
                  <a:pt x="67424" y="2852"/>
                </a:lnTo>
                <a:close/>
              </a:path>
              <a:path w="403860" h="401955" extrusionOk="0">
                <a:moveTo>
                  <a:pt x="400459" y="118928"/>
                </a:moveTo>
                <a:lnTo>
                  <a:pt x="204471" y="118928"/>
                </a:lnTo>
                <a:lnTo>
                  <a:pt x="217384" y="119957"/>
                </a:lnTo>
                <a:lnTo>
                  <a:pt x="228227" y="123041"/>
                </a:lnTo>
                <a:lnTo>
                  <a:pt x="252235" y="158665"/>
                </a:lnTo>
                <a:lnTo>
                  <a:pt x="255070" y="316049"/>
                </a:lnTo>
                <a:lnTo>
                  <a:pt x="256286" y="335538"/>
                </a:lnTo>
                <a:lnTo>
                  <a:pt x="274508" y="379389"/>
                </a:lnTo>
                <a:lnTo>
                  <a:pt x="313311" y="400004"/>
                </a:lnTo>
                <a:lnTo>
                  <a:pt x="330498" y="401378"/>
                </a:lnTo>
                <a:lnTo>
                  <a:pt x="347460" y="400024"/>
                </a:lnTo>
                <a:lnTo>
                  <a:pt x="385244" y="379741"/>
                </a:lnTo>
                <a:lnTo>
                  <a:pt x="402642" y="335828"/>
                </a:lnTo>
                <a:lnTo>
                  <a:pt x="403803" y="316049"/>
                </a:lnTo>
                <a:lnTo>
                  <a:pt x="403803" y="195022"/>
                </a:lnTo>
                <a:lnTo>
                  <a:pt x="403567" y="169972"/>
                </a:lnTo>
                <a:lnTo>
                  <a:pt x="402859" y="148277"/>
                </a:lnTo>
                <a:lnTo>
                  <a:pt x="401646" y="129662"/>
                </a:lnTo>
                <a:lnTo>
                  <a:pt x="400459" y="118928"/>
                </a:lnTo>
                <a:close/>
              </a:path>
              <a:path w="403860" h="401955" extrusionOk="0">
                <a:moveTo>
                  <a:pt x="267786" y="0"/>
                </a:moveTo>
                <a:lnTo>
                  <a:pt x="226196" y="4460"/>
                </a:lnTo>
                <a:lnTo>
                  <a:pt x="175377" y="28023"/>
                </a:lnTo>
                <a:lnTo>
                  <a:pt x="147919" y="55715"/>
                </a:lnTo>
                <a:lnTo>
                  <a:pt x="135979" y="73241"/>
                </a:lnTo>
                <a:lnTo>
                  <a:pt x="388848" y="73241"/>
                </a:lnTo>
                <a:lnTo>
                  <a:pt x="367567" y="39488"/>
                </a:lnTo>
                <a:lnTo>
                  <a:pt x="324285" y="10039"/>
                </a:lnTo>
                <a:lnTo>
                  <a:pt x="267786" y="0"/>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5"/>
          <p:cNvSpPr/>
          <p:nvPr/>
        </p:nvSpPr>
        <p:spPr>
          <a:xfrm>
            <a:off x="5238647" y="689558"/>
            <a:ext cx="414655" cy="551180"/>
          </a:xfrm>
          <a:custGeom>
            <a:avLst/>
            <a:gdLst/>
            <a:ahLst/>
            <a:cxnLst/>
            <a:rect l="l" t="t" r="r" b="b"/>
            <a:pathLst>
              <a:path w="414654" h="551180" extrusionOk="0">
                <a:moveTo>
                  <a:pt x="72324" y="404532"/>
                </a:moveTo>
                <a:lnTo>
                  <a:pt x="64044" y="404532"/>
                </a:lnTo>
                <a:lnTo>
                  <a:pt x="52736" y="405468"/>
                </a:lnTo>
                <a:lnTo>
                  <a:pt x="19245" y="427638"/>
                </a:lnTo>
                <a:lnTo>
                  <a:pt x="11044" y="458687"/>
                </a:lnTo>
                <a:lnTo>
                  <a:pt x="14133" y="478663"/>
                </a:lnTo>
                <a:lnTo>
                  <a:pt x="38842" y="512196"/>
                </a:lnTo>
                <a:lnTo>
                  <a:pt x="87346" y="536659"/>
                </a:lnTo>
                <a:lnTo>
                  <a:pt x="154382" y="549140"/>
                </a:lnTo>
                <a:lnTo>
                  <a:pt x="194532" y="550701"/>
                </a:lnTo>
                <a:lnTo>
                  <a:pt x="246562" y="547802"/>
                </a:lnTo>
                <a:lnTo>
                  <a:pt x="291515" y="539107"/>
                </a:lnTo>
                <a:lnTo>
                  <a:pt x="329372" y="524621"/>
                </a:lnTo>
                <a:lnTo>
                  <a:pt x="383901" y="478125"/>
                </a:lnTo>
                <a:lnTo>
                  <a:pt x="396019" y="455119"/>
                </a:lnTo>
                <a:lnTo>
                  <a:pt x="197962" y="455119"/>
                </a:lnTo>
                <a:lnTo>
                  <a:pt x="188148" y="454740"/>
                </a:lnTo>
                <a:lnTo>
                  <a:pt x="141724" y="440546"/>
                </a:lnTo>
                <a:lnTo>
                  <a:pt x="110620" y="420833"/>
                </a:lnTo>
                <a:lnTo>
                  <a:pt x="102337" y="415869"/>
                </a:lnTo>
                <a:lnTo>
                  <a:pt x="94971" y="411964"/>
                </a:lnTo>
                <a:lnTo>
                  <a:pt x="88520" y="409118"/>
                </a:lnTo>
                <a:lnTo>
                  <a:pt x="80454" y="406027"/>
                </a:lnTo>
                <a:lnTo>
                  <a:pt x="72324" y="404532"/>
                </a:lnTo>
                <a:close/>
              </a:path>
              <a:path w="414654" h="551180" extrusionOk="0">
                <a:moveTo>
                  <a:pt x="414508" y="340462"/>
                </a:moveTo>
                <a:lnTo>
                  <a:pt x="271279" y="340462"/>
                </a:lnTo>
                <a:lnTo>
                  <a:pt x="271279" y="382581"/>
                </a:lnTo>
                <a:lnTo>
                  <a:pt x="270142" y="399511"/>
                </a:lnTo>
                <a:lnTo>
                  <a:pt x="253035" y="436912"/>
                </a:lnTo>
                <a:lnTo>
                  <a:pt x="215208" y="453991"/>
                </a:lnTo>
                <a:lnTo>
                  <a:pt x="197962" y="455119"/>
                </a:lnTo>
                <a:lnTo>
                  <a:pt x="396019" y="455119"/>
                </a:lnTo>
                <a:lnTo>
                  <a:pt x="400900" y="445852"/>
                </a:lnTo>
                <a:lnTo>
                  <a:pt x="411105" y="407519"/>
                </a:lnTo>
                <a:lnTo>
                  <a:pt x="414467" y="363659"/>
                </a:lnTo>
                <a:lnTo>
                  <a:pt x="414508" y="340462"/>
                </a:lnTo>
                <a:close/>
              </a:path>
              <a:path w="414654" h="551180" extrusionOk="0">
                <a:moveTo>
                  <a:pt x="159727" y="0"/>
                </a:moveTo>
                <a:lnTo>
                  <a:pt x="94370" y="13026"/>
                </a:lnTo>
                <a:lnTo>
                  <a:pt x="43575" y="52132"/>
                </a:lnTo>
                <a:lnTo>
                  <a:pt x="10893" y="113277"/>
                </a:lnTo>
                <a:lnTo>
                  <a:pt x="2723" y="150499"/>
                </a:lnTo>
                <a:lnTo>
                  <a:pt x="0" y="192157"/>
                </a:lnTo>
                <a:lnTo>
                  <a:pt x="2851" y="231842"/>
                </a:lnTo>
                <a:lnTo>
                  <a:pt x="25666" y="298738"/>
                </a:lnTo>
                <a:lnTo>
                  <a:pt x="70326" y="347953"/>
                </a:lnTo>
                <a:lnTo>
                  <a:pt x="131005" y="373082"/>
                </a:lnTo>
                <a:lnTo>
                  <a:pt x="166989" y="376223"/>
                </a:lnTo>
                <a:lnTo>
                  <a:pt x="183218" y="375662"/>
                </a:lnTo>
                <a:lnTo>
                  <a:pt x="226409" y="367352"/>
                </a:lnTo>
                <a:lnTo>
                  <a:pt x="261381" y="348908"/>
                </a:lnTo>
                <a:lnTo>
                  <a:pt x="271279" y="340462"/>
                </a:lnTo>
                <a:lnTo>
                  <a:pt x="414508" y="340462"/>
                </a:lnTo>
                <a:lnTo>
                  <a:pt x="414508" y="270362"/>
                </a:lnTo>
                <a:lnTo>
                  <a:pt x="207939" y="270362"/>
                </a:lnTo>
                <a:lnTo>
                  <a:pt x="193756" y="269112"/>
                </a:lnTo>
                <a:lnTo>
                  <a:pt x="155884" y="239144"/>
                </a:lnTo>
                <a:lnTo>
                  <a:pt x="147403" y="192157"/>
                </a:lnTo>
                <a:lnTo>
                  <a:pt x="147351" y="189657"/>
                </a:lnTo>
                <a:lnTo>
                  <a:pt x="148292" y="172243"/>
                </a:lnTo>
                <a:lnTo>
                  <a:pt x="162880" y="131656"/>
                </a:lnTo>
                <a:lnTo>
                  <a:pt x="207939" y="111477"/>
                </a:lnTo>
                <a:lnTo>
                  <a:pt x="414508" y="111477"/>
                </a:lnTo>
                <a:lnTo>
                  <a:pt x="414508" y="83168"/>
                </a:lnTo>
                <a:lnTo>
                  <a:pt x="413520" y="63512"/>
                </a:lnTo>
                <a:lnTo>
                  <a:pt x="412553" y="58025"/>
                </a:lnTo>
                <a:lnTo>
                  <a:pt x="283342" y="58025"/>
                </a:lnTo>
                <a:lnTo>
                  <a:pt x="272241" y="44261"/>
                </a:lnTo>
                <a:lnTo>
                  <a:pt x="231712" y="14299"/>
                </a:lnTo>
                <a:lnTo>
                  <a:pt x="179735" y="887"/>
                </a:lnTo>
                <a:lnTo>
                  <a:pt x="159727" y="0"/>
                </a:lnTo>
                <a:close/>
              </a:path>
              <a:path w="414654" h="551180" extrusionOk="0">
                <a:moveTo>
                  <a:pt x="414508" y="111477"/>
                </a:moveTo>
                <a:lnTo>
                  <a:pt x="207939" y="111477"/>
                </a:lnTo>
                <a:lnTo>
                  <a:pt x="221951" y="112757"/>
                </a:lnTo>
                <a:lnTo>
                  <a:pt x="234305" y="116600"/>
                </a:lnTo>
                <a:lnTo>
                  <a:pt x="266473" y="156665"/>
                </a:lnTo>
                <a:lnTo>
                  <a:pt x="270588" y="189657"/>
                </a:lnTo>
                <a:lnTo>
                  <a:pt x="269635"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3" y="58025"/>
                </a:lnTo>
                <a:lnTo>
                  <a:pt x="398664" y="21523"/>
                </a:lnTo>
                <a:lnTo>
                  <a:pt x="364270" y="3303"/>
                </a:lnTo>
                <a:lnTo>
                  <a:pt x="348077" y="2085"/>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1" name="Google Shape;351;p5"/>
          <p:cNvSpPr/>
          <p:nvPr/>
        </p:nvSpPr>
        <p:spPr>
          <a:xfrm>
            <a:off x="1350067" y="1218687"/>
            <a:ext cx="208203" cy="23883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2" name="Google Shape;352;p5"/>
          <p:cNvSpPr/>
          <p:nvPr/>
        </p:nvSpPr>
        <p:spPr>
          <a:xfrm>
            <a:off x="1622354" y="1287525"/>
            <a:ext cx="144259" cy="17471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3" name="Google Shape;353;p5"/>
          <p:cNvSpPr/>
          <p:nvPr/>
        </p:nvSpPr>
        <p:spPr>
          <a:xfrm>
            <a:off x="1833378" y="1287528"/>
            <a:ext cx="175433" cy="174729"/>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4" name="Google Shape;354;p5"/>
          <p:cNvSpPr/>
          <p:nvPr/>
        </p:nvSpPr>
        <p:spPr>
          <a:xfrm>
            <a:off x="2080612" y="1287528"/>
            <a:ext cx="147213" cy="17001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5" name="Google Shape;355;p5"/>
          <p:cNvSpPr/>
          <p:nvPr/>
        </p:nvSpPr>
        <p:spPr>
          <a:xfrm>
            <a:off x="2287952" y="1287508"/>
            <a:ext cx="180107" cy="172882"/>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6" name="Google Shape;356;p5"/>
          <p:cNvSpPr/>
          <p:nvPr/>
        </p:nvSpPr>
        <p:spPr>
          <a:xfrm>
            <a:off x="2538534" y="1202348"/>
            <a:ext cx="92710" cy="259079"/>
          </a:xfrm>
          <a:custGeom>
            <a:avLst/>
            <a:gdLst/>
            <a:ahLst/>
            <a:cxnLst/>
            <a:rect l="l" t="t" r="r" b="b"/>
            <a:pathLst>
              <a:path w="92710" h="259080" extrusionOk="0">
                <a:moveTo>
                  <a:pt x="77099" y="0"/>
                </a:moveTo>
                <a:lnTo>
                  <a:pt x="64986" y="0"/>
                </a:lnTo>
                <a:lnTo>
                  <a:pt x="60023" y="2299"/>
                </a:lnTo>
                <a:lnTo>
                  <a:pt x="51730" y="11522"/>
                </a:lnTo>
                <a:lnTo>
                  <a:pt x="49657" y="16900"/>
                </a:lnTo>
                <a:lnTo>
                  <a:pt x="49657" y="28899"/>
                </a:lnTo>
                <a:lnTo>
                  <a:pt x="51730" y="34089"/>
                </a:lnTo>
                <a:lnTo>
                  <a:pt x="60023" y="43186"/>
                </a:lnTo>
                <a:lnTo>
                  <a:pt x="64986" y="45460"/>
                </a:lnTo>
                <a:lnTo>
                  <a:pt x="76873" y="45460"/>
                </a:lnTo>
                <a:lnTo>
                  <a:pt x="82024" y="43060"/>
                </a:lnTo>
                <a:lnTo>
                  <a:pt x="86183" y="38310"/>
                </a:lnTo>
                <a:lnTo>
                  <a:pt x="90330" y="33523"/>
                </a:lnTo>
                <a:lnTo>
                  <a:pt x="92416" y="27957"/>
                </a:lnTo>
                <a:lnTo>
                  <a:pt x="92416" y="15819"/>
                </a:lnTo>
                <a:lnTo>
                  <a:pt x="90380" y="10818"/>
                </a:lnTo>
                <a:lnTo>
                  <a:pt x="86359" y="6483"/>
                </a:lnTo>
                <a:lnTo>
                  <a:pt x="82326" y="2186"/>
                </a:lnTo>
                <a:lnTo>
                  <a:pt x="77099" y="0"/>
                </a:lnTo>
                <a:close/>
              </a:path>
              <a:path w="92710" h="259080" extrusionOk="0">
                <a:moveTo>
                  <a:pt x="68818" y="104365"/>
                </a:moveTo>
                <a:lnTo>
                  <a:pt x="25544" y="104365"/>
                </a:lnTo>
                <a:lnTo>
                  <a:pt x="29766" y="105408"/>
                </a:lnTo>
                <a:lnTo>
                  <a:pt x="31904" y="107582"/>
                </a:lnTo>
                <a:lnTo>
                  <a:pt x="33913" y="109554"/>
                </a:lnTo>
                <a:lnTo>
                  <a:pt x="34943" y="113751"/>
                </a:lnTo>
                <a:lnTo>
                  <a:pt x="34943" y="123187"/>
                </a:lnTo>
                <a:lnTo>
                  <a:pt x="13306" y="215754"/>
                </a:lnTo>
                <a:lnTo>
                  <a:pt x="12223" y="220315"/>
                </a:lnTo>
                <a:lnTo>
                  <a:pt x="11547" y="223557"/>
                </a:lnTo>
                <a:lnTo>
                  <a:pt x="11120" y="226359"/>
                </a:lnTo>
                <a:lnTo>
                  <a:pt x="10655" y="229174"/>
                </a:lnTo>
                <a:lnTo>
                  <a:pt x="10454" y="231888"/>
                </a:lnTo>
                <a:lnTo>
                  <a:pt x="10454" y="241312"/>
                </a:lnTo>
                <a:lnTo>
                  <a:pt x="12678" y="247066"/>
                </a:lnTo>
                <a:lnTo>
                  <a:pt x="21649" y="256377"/>
                </a:lnTo>
                <a:lnTo>
                  <a:pt x="28384" y="258727"/>
                </a:lnTo>
                <a:lnTo>
                  <a:pt x="41753" y="258727"/>
                </a:lnTo>
                <a:lnTo>
                  <a:pt x="79782" y="239703"/>
                </a:lnTo>
                <a:lnTo>
                  <a:pt x="55801" y="239703"/>
                </a:lnTo>
                <a:lnTo>
                  <a:pt x="51202" y="238510"/>
                </a:lnTo>
                <a:lnTo>
                  <a:pt x="45498" y="233810"/>
                </a:lnTo>
                <a:lnTo>
                  <a:pt x="44053" y="229412"/>
                </a:lnTo>
                <a:lnTo>
                  <a:pt x="44090" y="220001"/>
                </a:lnTo>
                <a:lnTo>
                  <a:pt x="66129" y="128151"/>
                </a:lnTo>
                <a:lnTo>
                  <a:pt x="67022" y="124670"/>
                </a:lnTo>
                <a:lnTo>
                  <a:pt x="67675" y="121177"/>
                </a:lnTo>
                <a:lnTo>
                  <a:pt x="68580" y="114216"/>
                </a:lnTo>
                <a:lnTo>
                  <a:pt x="68818" y="111464"/>
                </a:lnTo>
                <a:lnTo>
                  <a:pt x="68818" y="104365"/>
                </a:lnTo>
                <a:close/>
              </a:path>
              <a:path w="92710" h="259080" extrusionOk="0">
                <a:moveTo>
                  <a:pt x="80454" y="236838"/>
                </a:moveTo>
                <a:lnTo>
                  <a:pt x="78355" y="237643"/>
                </a:lnTo>
                <a:lnTo>
                  <a:pt x="75302" y="238283"/>
                </a:lnTo>
                <a:lnTo>
                  <a:pt x="67348" y="239402"/>
                </a:lnTo>
                <a:lnTo>
                  <a:pt x="64307" y="239703"/>
                </a:lnTo>
                <a:lnTo>
                  <a:pt x="79782" y="239703"/>
                </a:lnTo>
                <a:lnTo>
                  <a:pt x="80454" y="236838"/>
                </a:lnTo>
                <a:close/>
              </a:path>
              <a:path w="92710" h="259080" extrusionOk="0">
                <a:moveTo>
                  <a:pt x="51768" y="85165"/>
                </a:moveTo>
                <a:lnTo>
                  <a:pt x="38524" y="85165"/>
                </a:lnTo>
                <a:lnTo>
                  <a:pt x="33033" y="86133"/>
                </a:lnTo>
                <a:lnTo>
                  <a:pt x="19111" y="89953"/>
                </a:lnTo>
                <a:lnTo>
                  <a:pt x="11270" y="92880"/>
                </a:lnTo>
                <a:lnTo>
                  <a:pt x="2525" y="96801"/>
                </a:lnTo>
                <a:lnTo>
                  <a:pt x="0" y="107582"/>
                </a:lnTo>
                <a:lnTo>
                  <a:pt x="2110" y="107004"/>
                </a:lnTo>
                <a:lnTo>
                  <a:pt x="5252" y="106338"/>
                </a:lnTo>
                <a:lnTo>
                  <a:pt x="13394" y="104767"/>
                </a:lnTo>
                <a:lnTo>
                  <a:pt x="16686" y="104365"/>
                </a:lnTo>
                <a:lnTo>
                  <a:pt x="68818" y="104365"/>
                </a:lnTo>
                <a:lnTo>
                  <a:pt x="68818" y="102015"/>
                </a:lnTo>
                <a:lnTo>
                  <a:pt x="66745" y="96135"/>
                </a:lnTo>
                <a:lnTo>
                  <a:pt x="58440" y="87364"/>
                </a:lnTo>
                <a:lnTo>
                  <a:pt x="51768" y="85165"/>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7" name="Google Shape;357;p5"/>
          <p:cNvSpPr/>
          <p:nvPr/>
        </p:nvSpPr>
        <p:spPr>
          <a:xfrm>
            <a:off x="2690328" y="1287508"/>
            <a:ext cx="180095" cy="172882"/>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8" name="Google Shape;358;p5"/>
          <p:cNvSpPr/>
          <p:nvPr/>
        </p:nvSpPr>
        <p:spPr>
          <a:xfrm>
            <a:off x="2930472" y="1287524"/>
            <a:ext cx="179579" cy="244742"/>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9" name="Google Shape;359;p5"/>
          <p:cNvSpPr/>
          <p:nvPr/>
        </p:nvSpPr>
        <p:spPr>
          <a:xfrm>
            <a:off x="3244988" y="1196978"/>
            <a:ext cx="231140" cy="335915"/>
          </a:xfrm>
          <a:custGeom>
            <a:avLst/>
            <a:gdLst/>
            <a:ahLst/>
            <a:cxnLst/>
            <a:rect l="l" t="t" r="r" b="b"/>
            <a:pathLst>
              <a:path w="231139" h="335915" extrusionOk="0">
                <a:moveTo>
                  <a:pt x="20455" y="297075"/>
                </a:moveTo>
                <a:lnTo>
                  <a:pt x="11509" y="297075"/>
                </a:lnTo>
                <a:lnTo>
                  <a:pt x="7287" y="298935"/>
                </a:lnTo>
                <a:lnTo>
                  <a:pt x="1457" y="306323"/>
                </a:lnTo>
                <a:lnTo>
                  <a:pt x="0" y="310595"/>
                </a:lnTo>
                <a:lnTo>
                  <a:pt x="0" y="321137"/>
                </a:lnTo>
                <a:lnTo>
                  <a:pt x="2324" y="325887"/>
                </a:lnTo>
                <a:lnTo>
                  <a:pt x="11610" y="333413"/>
                </a:lnTo>
                <a:lnTo>
                  <a:pt x="18885" y="335311"/>
                </a:lnTo>
                <a:lnTo>
                  <a:pt x="28736" y="335311"/>
                </a:lnTo>
                <a:lnTo>
                  <a:pt x="42096" y="333825"/>
                </a:lnTo>
                <a:lnTo>
                  <a:pt x="55264" y="329369"/>
                </a:lnTo>
                <a:lnTo>
                  <a:pt x="68238" y="321947"/>
                </a:lnTo>
                <a:lnTo>
                  <a:pt x="68786" y="321502"/>
                </a:lnTo>
                <a:lnTo>
                  <a:pt x="43600" y="321502"/>
                </a:lnTo>
                <a:lnTo>
                  <a:pt x="40434" y="316338"/>
                </a:lnTo>
                <a:lnTo>
                  <a:pt x="23534" y="297879"/>
                </a:lnTo>
                <a:lnTo>
                  <a:pt x="20455" y="297075"/>
                </a:lnTo>
                <a:close/>
              </a:path>
              <a:path w="231139" h="335915" extrusionOk="0">
                <a:moveTo>
                  <a:pt x="143970" y="111426"/>
                </a:moveTo>
                <a:lnTo>
                  <a:pt x="112633" y="111426"/>
                </a:lnTo>
                <a:lnTo>
                  <a:pt x="81622" y="256855"/>
                </a:lnTo>
                <a:lnTo>
                  <a:pt x="78117" y="271287"/>
                </a:lnTo>
                <a:lnTo>
                  <a:pt x="60913" y="311268"/>
                </a:lnTo>
                <a:lnTo>
                  <a:pt x="43600" y="321502"/>
                </a:lnTo>
                <a:lnTo>
                  <a:pt x="68786" y="321502"/>
                </a:lnTo>
                <a:lnTo>
                  <a:pt x="102040" y="284416"/>
                </a:lnTo>
                <a:lnTo>
                  <a:pt x="114316" y="250446"/>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0"/>
                </a:lnTo>
                <a:lnTo>
                  <a:pt x="156464" y="17917"/>
                </a:lnTo>
                <a:lnTo>
                  <a:pt x="130953" y="49569"/>
                </a:lnTo>
                <a:lnTo>
                  <a:pt x="115724" y="96110"/>
                </a:lnTo>
                <a:lnTo>
                  <a:pt x="147036" y="96110"/>
                </a:lnTo>
                <a:lnTo>
                  <a:pt x="150818" y="78305"/>
                </a:lnTo>
                <a:lnTo>
                  <a:pt x="154502" y="62317"/>
                </a:lnTo>
                <a:lnTo>
                  <a:pt x="171545" y="22601"/>
                </a:lnTo>
                <a:lnTo>
                  <a:pt x="187520" y="13796"/>
                </a:lnTo>
                <a:lnTo>
                  <a:pt x="230942" y="13796"/>
                </a:lnTo>
                <a:lnTo>
                  <a:pt x="228772" y="9386"/>
                </a:lnTo>
                <a:lnTo>
                  <a:pt x="219461" y="1872"/>
                </a:lnTo>
                <a:lnTo>
                  <a:pt x="212186" y="0"/>
                </a:lnTo>
                <a:close/>
              </a:path>
              <a:path w="231139" h="335915" extrusionOk="0">
                <a:moveTo>
                  <a:pt x="230942" y="13796"/>
                </a:moveTo>
                <a:lnTo>
                  <a:pt x="187520" y="13796"/>
                </a:lnTo>
                <a:lnTo>
                  <a:pt x="189556" y="16824"/>
                </a:lnTo>
                <a:lnTo>
                  <a:pt x="191227" y="19576"/>
                </a:lnTo>
                <a:lnTo>
                  <a:pt x="210565" y="38197"/>
                </a:lnTo>
                <a:lnTo>
                  <a:pt x="219913" y="38197"/>
                </a:lnTo>
                <a:lnTo>
                  <a:pt x="224210" y="36363"/>
                </a:lnTo>
                <a:lnTo>
                  <a:pt x="229714" y="28949"/>
                </a:lnTo>
                <a:lnTo>
                  <a:pt x="231109" y="24665"/>
                </a:lnTo>
                <a:lnTo>
                  <a:pt x="231109" y="14135"/>
                </a:lnTo>
                <a:lnTo>
                  <a:pt x="230942" y="13796"/>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0" name="Google Shape;360;p5"/>
          <p:cNvSpPr/>
          <p:nvPr/>
        </p:nvSpPr>
        <p:spPr>
          <a:xfrm>
            <a:off x="3478564" y="1287535"/>
            <a:ext cx="162591" cy="175056"/>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1" name="Google Shape;361;p5"/>
          <p:cNvSpPr/>
          <p:nvPr/>
        </p:nvSpPr>
        <p:spPr>
          <a:xfrm>
            <a:off x="3714008" y="1287528"/>
            <a:ext cx="147211" cy="17001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2" name="Google Shape;362;p5"/>
          <p:cNvSpPr/>
          <p:nvPr/>
        </p:nvSpPr>
        <p:spPr>
          <a:xfrm>
            <a:off x="4035088" y="1218687"/>
            <a:ext cx="208203" cy="238836"/>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3" name="Google Shape;363;p5"/>
          <p:cNvSpPr/>
          <p:nvPr/>
        </p:nvSpPr>
        <p:spPr>
          <a:xfrm>
            <a:off x="4308054" y="1202348"/>
            <a:ext cx="92710" cy="259079"/>
          </a:xfrm>
          <a:custGeom>
            <a:avLst/>
            <a:gdLst/>
            <a:ahLst/>
            <a:cxnLst/>
            <a:rect l="l" t="t" r="r" b="b"/>
            <a:pathLst>
              <a:path w="92710" h="259080" extrusionOk="0">
                <a:moveTo>
                  <a:pt x="77099" y="0"/>
                </a:moveTo>
                <a:lnTo>
                  <a:pt x="64973" y="0"/>
                </a:lnTo>
                <a:lnTo>
                  <a:pt x="60023" y="2299"/>
                </a:lnTo>
                <a:lnTo>
                  <a:pt x="51717" y="11522"/>
                </a:lnTo>
                <a:lnTo>
                  <a:pt x="49644" y="16900"/>
                </a:lnTo>
                <a:lnTo>
                  <a:pt x="49644" y="28899"/>
                </a:lnTo>
                <a:lnTo>
                  <a:pt x="51717" y="34089"/>
                </a:lnTo>
                <a:lnTo>
                  <a:pt x="60023" y="43186"/>
                </a:lnTo>
                <a:lnTo>
                  <a:pt x="64973" y="45460"/>
                </a:lnTo>
                <a:lnTo>
                  <a:pt x="76847" y="45460"/>
                </a:lnTo>
                <a:lnTo>
                  <a:pt x="82024" y="43060"/>
                </a:lnTo>
                <a:lnTo>
                  <a:pt x="86183" y="38310"/>
                </a:lnTo>
                <a:lnTo>
                  <a:pt x="90317" y="33523"/>
                </a:lnTo>
                <a:lnTo>
                  <a:pt x="92416" y="27957"/>
                </a:lnTo>
                <a:lnTo>
                  <a:pt x="92416" y="15819"/>
                </a:lnTo>
                <a:lnTo>
                  <a:pt x="90380" y="10818"/>
                </a:lnTo>
                <a:lnTo>
                  <a:pt x="86359" y="6483"/>
                </a:lnTo>
                <a:lnTo>
                  <a:pt x="82326" y="2186"/>
                </a:lnTo>
                <a:lnTo>
                  <a:pt x="77099" y="0"/>
                </a:lnTo>
                <a:close/>
              </a:path>
              <a:path w="92710" h="259080" extrusionOk="0">
                <a:moveTo>
                  <a:pt x="68818" y="104365"/>
                </a:moveTo>
                <a:lnTo>
                  <a:pt x="25532" y="104365"/>
                </a:lnTo>
                <a:lnTo>
                  <a:pt x="29766" y="105408"/>
                </a:lnTo>
                <a:lnTo>
                  <a:pt x="31904" y="107582"/>
                </a:lnTo>
                <a:lnTo>
                  <a:pt x="33913" y="109554"/>
                </a:lnTo>
                <a:lnTo>
                  <a:pt x="34943" y="113751"/>
                </a:lnTo>
                <a:lnTo>
                  <a:pt x="34943" y="123187"/>
                </a:lnTo>
                <a:lnTo>
                  <a:pt x="13306" y="215754"/>
                </a:lnTo>
                <a:lnTo>
                  <a:pt x="12234" y="220315"/>
                </a:lnTo>
                <a:lnTo>
                  <a:pt x="11547" y="223557"/>
                </a:lnTo>
                <a:lnTo>
                  <a:pt x="11120" y="226359"/>
                </a:lnTo>
                <a:lnTo>
                  <a:pt x="10655" y="229174"/>
                </a:lnTo>
                <a:lnTo>
                  <a:pt x="10454" y="231888"/>
                </a:lnTo>
                <a:lnTo>
                  <a:pt x="10454" y="241312"/>
                </a:lnTo>
                <a:lnTo>
                  <a:pt x="12678" y="247066"/>
                </a:lnTo>
                <a:lnTo>
                  <a:pt x="21649" y="256377"/>
                </a:lnTo>
                <a:lnTo>
                  <a:pt x="28384" y="258727"/>
                </a:lnTo>
                <a:lnTo>
                  <a:pt x="41753" y="258727"/>
                </a:lnTo>
                <a:lnTo>
                  <a:pt x="79782" y="239703"/>
                </a:lnTo>
                <a:lnTo>
                  <a:pt x="55801" y="239703"/>
                </a:lnTo>
                <a:lnTo>
                  <a:pt x="51177" y="238510"/>
                </a:lnTo>
                <a:lnTo>
                  <a:pt x="45485" y="233810"/>
                </a:lnTo>
                <a:lnTo>
                  <a:pt x="44053" y="229412"/>
                </a:lnTo>
                <a:lnTo>
                  <a:pt x="44090" y="220001"/>
                </a:lnTo>
                <a:lnTo>
                  <a:pt x="66129" y="128151"/>
                </a:lnTo>
                <a:lnTo>
                  <a:pt x="67022" y="124670"/>
                </a:lnTo>
                <a:lnTo>
                  <a:pt x="67675" y="121177"/>
                </a:lnTo>
                <a:lnTo>
                  <a:pt x="68592" y="114216"/>
                </a:lnTo>
                <a:lnTo>
                  <a:pt x="68818" y="111464"/>
                </a:lnTo>
                <a:lnTo>
                  <a:pt x="68818" y="104365"/>
                </a:lnTo>
                <a:close/>
              </a:path>
              <a:path w="92710" h="259080" extrusionOk="0">
                <a:moveTo>
                  <a:pt x="80454" y="236838"/>
                </a:moveTo>
                <a:lnTo>
                  <a:pt x="78355" y="237643"/>
                </a:lnTo>
                <a:lnTo>
                  <a:pt x="75289" y="238283"/>
                </a:lnTo>
                <a:lnTo>
                  <a:pt x="67348" y="239402"/>
                </a:lnTo>
                <a:lnTo>
                  <a:pt x="64307" y="239703"/>
                </a:lnTo>
                <a:lnTo>
                  <a:pt x="79782" y="239703"/>
                </a:lnTo>
                <a:lnTo>
                  <a:pt x="80454" y="236838"/>
                </a:lnTo>
                <a:close/>
              </a:path>
              <a:path w="92710" h="259080" extrusionOk="0">
                <a:moveTo>
                  <a:pt x="51768" y="85165"/>
                </a:moveTo>
                <a:lnTo>
                  <a:pt x="38524" y="85165"/>
                </a:lnTo>
                <a:lnTo>
                  <a:pt x="33033" y="86133"/>
                </a:lnTo>
                <a:lnTo>
                  <a:pt x="19111" y="89953"/>
                </a:lnTo>
                <a:lnTo>
                  <a:pt x="11270" y="92880"/>
                </a:lnTo>
                <a:lnTo>
                  <a:pt x="2525" y="96801"/>
                </a:lnTo>
                <a:lnTo>
                  <a:pt x="0" y="107582"/>
                </a:lnTo>
                <a:lnTo>
                  <a:pt x="2110" y="107004"/>
                </a:lnTo>
                <a:lnTo>
                  <a:pt x="5252" y="106338"/>
                </a:lnTo>
                <a:lnTo>
                  <a:pt x="13394" y="104767"/>
                </a:lnTo>
                <a:lnTo>
                  <a:pt x="16686" y="104365"/>
                </a:lnTo>
                <a:lnTo>
                  <a:pt x="68818" y="104365"/>
                </a:lnTo>
                <a:lnTo>
                  <a:pt x="68818" y="102015"/>
                </a:lnTo>
                <a:lnTo>
                  <a:pt x="66745" y="96135"/>
                </a:lnTo>
                <a:lnTo>
                  <a:pt x="58427" y="87364"/>
                </a:lnTo>
                <a:lnTo>
                  <a:pt x="51768" y="85165"/>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4" name="Google Shape;364;p5"/>
          <p:cNvSpPr/>
          <p:nvPr/>
        </p:nvSpPr>
        <p:spPr>
          <a:xfrm>
            <a:off x="4385796" y="1196978"/>
            <a:ext cx="231140" cy="335915"/>
          </a:xfrm>
          <a:custGeom>
            <a:avLst/>
            <a:gdLst/>
            <a:ahLst/>
            <a:cxnLst/>
            <a:rect l="l" t="t" r="r" b="b"/>
            <a:pathLst>
              <a:path w="231139" h="335915" extrusionOk="0">
                <a:moveTo>
                  <a:pt x="20443" y="297075"/>
                </a:moveTo>
                <a:lnTo>
                  <a:pt x="11484" y="297075"/>
                </a:lnTo>
                <a:lnTo>
                  <a:pt x="7275" y="298935"/>
                </a:lnTo>
                <a:lnTo>
                  <a:pt x="4372" y="302642"/>
                </a:lnTo>
                <a:lnTo>
                  <a:pt x="1419" y="306323"/>
                </a:lnTo>
                <a:lnTo>
                  <a:pt x="0" y="310595"/>
                </a:lnTo>
                <a:lnTo>
                  <a:pt x="0" y="321137"/>
                </a:lnTo>
                <a:lnTo>
                  <a:pt x="2311" y="325887"/>
                </a:lnTo>
                <a:lnTo>
                  <a:pt x="11597" y="333413"/>
                </a:lnTo>
                <a:lnTo>
                  <a:pt x="18872" y="335311"/>
                </a:lnTo>
                <a:lnTo>
                  <a:pt x="28723" y="335311"/>
                </a:lnTo>
                <a:lnTo>
                  <a:pt x="42089" y="333825"/>
                </a:lnTo>
                <a:lnTo>
                  <a:pt x="55258" y="329369"/>
                </a:lnTo>
                <a:lnTo>
                  <a:pt x="68232" y="321947"/>
                </a:lnTo>
                <a:lnTo>
                  <a:pt x="68781" y="321502"/>
                </a:lnTo>
                <a:lnTo>
                  <a:pt x="43575" y="321502"/>
                </a:lnTo>
                <a:lnTo>
                  <a:pt x="36476" y="309841"/>
                </a:lnTo>
                <a:lnTo>
                  <a:pt x="23534" y="297879"/>
                </a:lnTo>
                <a:lnTo>
                  <a:pt x="20443" y="297075"/>
                </a:lnTo>
                <a:close/>
              </a:path>
              <a:path w="231139" h="335915" extrusionOk="0">
                <a:moveTo>
                  <a:pt x="143970" y="111426"/>
                </a:moveTo>
                <a:lnTo>
                  <a:pt x="112633" y="111426"/>
                </a:lnTo>
                <a:lnTo>
                  <a:pt x="81622" y="256855"/>
                </a:lnTo>
                <a:lnTo>
                  <a:pt x="78105" y="271287"/>
                </a:lnTo>
                <a:lnTo>
                  <a:pt x="60905" y="311268"/>
                </a:lnTo>
                <a:lnTo>
                  <a:pt x="43575" y="321502"/>
                </a:lnTo>
                <a:lnTo>
                  <a:pt x="68781" y="321502"/>
                </a:lnTo>
                <a:lnTo>
                  <a:pt x="102028" y="284416"/>
                </a:lnTo>
                <a:lnTo>
                  <a:pt x="114291" y="250446"/>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0"/>
                </a:lnTo>
                <a:lnTo>
                  <a:pt x="156457" y="17917"/>
                </a:lnTo>
                <a:lnTo>
                  <a:pt x="130927" y="49569"/>
                </a:lnTo>
                <a:lnTo>
                  <a:pt x="115711" y="96110"/>
                </a:lnTo>
                <a:lnTo>
                  <a:pt x="147036" y="96110"/>
                </a:lnTo>
                <a:lnTo>
                  <a:pt x="150805" y="78305"/>
                </a:lnTo>
                <a:lnTo>
                  <a:pt x="154493" y="62317"/>
                </a:lnTo>
                <a:lnTo>
                  <a:pt x="171533" y="22601"/>
                </a:lnTo>
                <a:lnTo>
                  <a:pt x="187520" y="13796"/>
                </a:lnTo>
                <a:lnTo>
                  <a:pt x="230930" y="13796"/>
                </a:lnTo>
                <a:lnTo>
                  <a:pt x="228772" y="9386"/>
                </a:lnTo>
                <a:lnTo>
                  <a:pt x="219448" y="1872"/>
                </a:lnTo>
                <a:lnTo>
                  <a:pt x="212186" y="0"/>
                </a:lnTo>
                <a:close/>
              </a:path>
              <a:path w="231139" h="335915" extrusionOk="0">
                <a:moveTo>
                  <a:pt x="230930" y="13796"/>
                </a:moveTo>
                <a:lnTo>
                  <a:pt x="187520" y="13796"/>
                </a:lnTo>
                <a:lnTo>
                  <a:pt x="189543" y="16824"/>
                </a:lnTo>
                <a:lnTo>
                  <a:pt x="191227" y="19576"/>
                </a:lnTo>
                <a:lnTo>
                  <a:pt x="210540" y="38197"/>
                </a:lnTo>
                <a:lnTo>
                  <a:pt x="219876" y="38197"/>
                </a:lnTo>
                <a:lnTo>
                  <a:pt x="224198" y="36363"/>
                </a:lnTo>
                <a:lnTo>
                  <a:pt x="229714" y="28949"/>
                </a:lnTo>
                <a:lnTo>
                  <a:pt x="231096" y="24665"/>
                </a:lnTo>
                <a:lnTo>
                  <a:pt x="231096" y="14135"/>
                </a:lnTo>
                <a:lnTo>
                  <a:pt x="230930" y="13796"/>
                </a:lnTo>
                <a:close/>
              </a:path>
            </a:pathLst>
          </a:custGeom>
          <a:solidFill>
            <a:srgbClr val="F3F3F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5" name="Google Shape;365;p5"/>
          <p:cNvSpPr/>
          <p:nvPr/>
        </p:nvSpPr>
        <p:spPr>
          <a:xfrm>
            <a:off x="4619692" y="1287525"/>
            <a:ext cx="144246" cy="174717"/>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6" name="Google Shape;366;p5"/>
          <p:cNvSpPr/>
          <p:nvPr/>
        </p:nvSpPr>
        <p:spPr>
          <a:xfrm>
            <a:off x="15621152" y="3619083"/>
            <a:ext cx="4097020" cy="4978400"/>
          </a:xfrm>
          <a:custGeom>
            <a:avLst/>
            <a:gdLst/>
            <a:ahLst/>
            <a:cxnLst/>
            <a:rect l="l" t="t" r="r" b="b"/>
            <a:pathLst>
              <a:path w="4097019" h="4978400" extrusionOk="0">
                <a:moveTo>
                  <a:pt x="2306216" y="1473199"/>
                </a:moveTo>
                <a:lnTo>
                  <a:pt x="2110097" y="1473199"/>
                </a:lnTo>
                <a:lnTo>
                  <a:pt x="2141532" y="1485899"/>
                </a:lnTo>
                <a:lnTo>
                  <a:pt x="2171191" y="1498599"/>
                </a:lnTo>
                <a:lnTo>
                  <a:pt x="2225173" y="1536699"/>
                </a:lnTo>
                <a:lnTo>
                  <a:pt x="2272023" y="1587499"/>
                </a:lnTo>
                <a:lnTo>
                  <a:pt x="2292767" y="1625599"/>
                </a:lnTo>
                <a:lnTo>
                  <a:pt x="2311720" y="1650999"/>
                </a:lnTo>
                <a:lnTo>
                  <a:pt x="2328880" y="1689099"/>
                </a:lnTo>
                <a:lnTo>
                  <a:pt x="2344244" y="1739899"/>
                </a:lnTo>
                <a:lnTo>
                  <a:pt x="2357810" y="1777999"/>
                </a:lnTo>
                <a:lnTo>
                  <a:pt x="2369575" y="1828799"/>
                </a:lnTo>
                <a:lnTo>
                  <a:pt x="2379538" y="1892299"/>
                </a:lnTo>
                <a:lnTo>
                  <a:pt x="2387694" y="1943099"/>
                </a:lnTo>
                <a:lnTo>
                  <a:pt x="2394042" y="2006599"/>
                </a:lnTo>
                <a:lnTo>
                  <a:pt x="2398580" y="2070099"/>
                </a:lnTo>
                <a:lnTo>
                  <a:pt x="2401305" y="2133599"/>
                </a:lnTo>
                <a:lnTo>
                  <a:pt x="2402213" y="2209799"/>
                </a:lnTo>
                <a:lnTo>
                  <a:pt x="2401332" y="2260599"/>
                </a:lnTo>
                <a:lnTo>
                  <a:pt x="2398699" y="2311399"/>
                </a:lnTo>
                <a:lnTo>
                  <a:pt x="2394330" y="2362199"/>
                </a:lnTo>
                <a:lnTo>
                  <a:pt x="2388240" y="2400299"/>
                </a:lnTo>
                <a:lnTo>
                  <a:pt x="2380445" y="2451099"/>
                </a:lnTo>
                <a:lnTo>
                  <a:pt x="2370960" y="2501899"/>
                </a:lnTo>
                <a:lnTo>
                  <a:pt x="2359801" y="2552699"/>
                </a:lnTo>
                <a:lnTo>
                  <a:pt x="2346984" y="2590799"/>
                </a:lnTo>
                <a:lnTo>
                  <a:pt x="2332523" y="2641599"/>
                </a:lnTo>
                <a:lnTo>
                  <a:pt x="2316435" y="2692399"/>
                </a:lnTo>
                <a:lnTo>
                  <a:pt x="2298734" y="2730499"/>
                </a:lnTo>
                <a:lnTo>
                  <a:pt x="2279438" y="2781299"/>
                </a:lnTo>
                <a:lnTo>
                  <a:pt x="2258560" y="2819399"/>
                </a:lnTo>
                <a:lnTo>
                  <a:pt x="2236116" y="2870199"/>
                </a:lnTo>
                <a:lnTo>
                  <a:pt x="2212123" y="2908299"/>
                </a:lnTo>
                <a:lnTo>
                  <a:pt x="2186595" y="2946399"/>
                </a:lnTo>
                <a:lnTo>
                  <a:pt x="2159548" y="2984499"/>
                </a:lnTo>
                <a:lnTo>
                  <a:pt x="2130998" y="3035299"/>
                </a:lnTo>
                <a:lnTo>
                  <a:pt x="2100960" y="3073399"/>
                </a:lnTo>
                <a:lnTo>
                  <a:pt x="2069449" y="3111499"/>
                </a:lnTo>
                <a:lnTo>
                  <a:pt x="2036482" y="3149599"/>
                </a:lnTo>
                <a:lnTo>
                  <a:pt x="1992496" y="3187699"/>
                </a:lnTo>
                <a:lnTo>
                  <a:pt x="1947920" y="3238499"/>
                </a:lnTo>
                <a:lnTo>
                  <a:pt x="1857920" y="3314699"/>
                </a:lnTo>
                <a:lnTo>
                  <a:pt x="1812956" y="3340099"/>
                </a:lnTo>
                <a:lnTo>
                  <a:pt x="1768326" y="3378199"/>
                </a:lnTo>
                <a:lnTo>
                  <a:pt x="1724258" y="3403599"/>
                </a:lnTo>
                <a:lnTo>
                  <a:pt x="1680984" y="3416299"/>
                </a:lnTo>
                <a:lnTo>
                  <a:pt x="1638735" y="3441699"/>
                </a:lnTo>
                <a:lnTo>
                  <a:pt x="1597741" y="3454399"/>
                </a:lnTo>
                <a:lnTo>
                  <a:pt x="1558233" y="3479799"/>
                </a:lnTo>
                <a:lnTo>
                  <a:pt x="1520441" y="3479799"/>
                </a:lnTo>
                <a:lnTo>
                  <a:pt x="1484598" y="3492499"/>
                </a:lnTo>
                <a:lnTo>
                  <a:pt x="1450932" y="3492499"/>
                </a:lnTo>
                <a:lnTo>
                  <a:pt x="1419676" y="3505199"/>
                </a:lnTo>
                <a:lnTo>
                  <a:pt x="1370659" y="3505199"/>
                </a:lnTo>
                <a:lnTo>
                  <a:pt x="1370659" y="4978399"/>
                </a:lnTo>
                <a:lnTo>
                  <a:pt x="2952714" y="4978399"/>
                </a:lnTo>
                <a:lnTo>
                  <a:pt x="2952714" y="4889499"/>
                </a:lnTo>
                <a:lnTo>
                  <a:pt x="1471393" y="4889499"/>
                </a:lnTo>
                <a:lnTo>
                  <a:pt x="1471393" y="3594099"/>
                </a:lnTo>
                <a:lnTo>
                  <a:pt x="1501016" y="3594099"/>
                </a:lnTo>
                <a:lnTo>
                  <a:pt x="1531506" y="3581399"/>
                </a:lnTo>
                <a:lnTo>
                  <a:pt x="1562781" y="3581399"/>
                </a:lnTo>
                <a:lnTo>
                  <a:pt x="1660469" y="3543299"/>
                </a:lnTo>
                <a:lnTo>
                  <a:pt x="1694040" y="3530599"/>
                </a:lnTo>
                <a:lnTo>
                  <a:pt x="1727974" y="3505199"/>
                </a:lnTo>
                <a:lnTo>
                  <a:pt x="1762189" y="3492499"/>
                </a:lnTo>
                <a:lnTo>
                  <a:pt x="1796599" y="3467099"/>
                </a:lnTo>
                <a:lnTo>
                  <a:pt x="1831121" y="3454399"/>
                </a:lnTo>
                <a:lnTo>
                  <a:pt x="1968643" y="3352799"/>
                </a:lnTo>
                <a:lnTo>
                  <a:pt x="2002462" y="3314699"/>
                </a:lnTo>
                <a:lnTo>
                  <a:pt x="2035889" y="3289299"/>
                </a:lnTo>
                <a:lnTo>
                  <a:pt x="2068838" y="3251199"/>
                </a:lnTo>
                <a:lnTo>
                  <a:pt x="2101227" y="3225799"/>
                </a:lnTo>
                <a:lnTo>
                  <a:pt x="2132971" y="3187699"/>
                </a:lnTo>
                <a:lnTo>
                  <a:pt x="2163985" y="3149599"/>
                </a:lnTo>
                <a:lnTo>
                  <a:pt x="2194187" y="3111499"/>
                </a:lnTo>
                <a:lnTo>
                  <a:pt x="2223492" y="3073399"/>
                </a:lnTo>
                <a:lnTo>
                  <a:pt x="2251815" y="3035299"/>
                </a:lnTo>
                <a:lnTo>
                  <a:pt x="2279073" y="2997199"/>
                </a:lnTo>
                <a:lnTo>
                  <a:pt x="2305182" y="2946399"/>
                </a:lnTo>
                <a:lnTo>
                  <a:pt x="2330057" y="2908299"/>
                </a:lnTo>
                <a:lnTo>
                  <a:pt x="2353615" y="2857499"/>
                </a:lnTo>
                <a:lnTo>
                  <a:pt x="2375771" y="2806699"/>
                </a:lnTo>
                <a:lnTo>
                  <a:pt x="2396442" y="2755899"/>
                </a:lnTo>
                <a:lnTo>
                  <a:pt x="2415543" y="2717799"/>
                </a:lnTo>
                <a:lnTo>
                  <a:pt x="2432991" y="2666999"/>
                </a:lnTo>
                <a:lnTo>
                  <a:pt x="2448700" y="2603499"/>
                </a:lnTo>
                <a:lnTo>
                  <a:pt x="2462588" y="2552699"/>
                </a:lnTo>
                <a:lnTo>
                  <a:pt x="2474570" y="2501899"/>
                </a:lnTo>
                <a:lnTo>
                  <a:pt x="2484561" y="2451099"/>
                </a:lnTo>
                <a:lnTo>
                  <a:pt x="2492479" y="2387599"/>
                </a:lnTo>
                <a:lnTo>
                  <a:pt x="2498239" y="2336799"/>
                </a:lnTo>
                <a:lnTo>
                  <a:pt x="2501756" y="2273299"/>
                </a:lnTo>
                <a:lnTo>
                  <a:pt x="2502947" y="2209799"/>
                </a:lnTo>
                <a:lnTo>
                  <a:pt x="2502068" y="2146299"/>
                </a:lnTo>
                <a:lnTo>
                  <a:pt x="2499431" y="2070099"/>
                </a:lnTo>
                <a:lnTo>
                  <a:pt x="2495040" y="2006599"/>
                </a:lnTo>
                <a:lnTo>
                  <a:pt x="2488895" y="1943099"/>
                </a:lnTo>
                <a:lnTo>
                  <a:pt x="2481000" y="1879599"/>
                </a:lnTo>
                <a:lnTo>
                  <a:pt x="2471356" y="1828799"/>
                </a:lnTo>
                <a:lnTo>
                  <a:pt x="2459965" y="1777999"/>
                </a:lnTo>
                <a:lnTo>
                  <a:pt x="2446830" y="1727199"/>
                </a:lnTo>
                <a:lnTo>
                  <a:pt x="2431952" y="1676399"/>
                </a:lnTo>
                <a:lnTo>
                  <a:pt x="2415334" y="1638299"/>
                </a:lnTo>
                <a:lnTo>
                  <a:pt x="2396978" y="1600199"/>
                </a:lnTo>
                <a:lnTo>
                  <a:pt x="2376886" y="1562099"/>
                </a:lnTo>
                <a:lnTo>
                  <a:pt x="2355061" y="1523999"/>
                </a:lnTo>
                <a:lnTo>
                  <a:pt x="2331503" y="1498599"/>
                </a:lnTo>
                <a:lnTo>
                  <a:pt x="2306216" y="1473199"/>
                </a:lnTo>
                <a:close/>
              </a:path>
              <a:path w="4097019" h="4978400" extrusionOk="0">
                <a:moveTo>
                  <a:pt x="2785527" y="101599"/>
                </a:moveTo>
                <a:lnTo>
                  <a:pt x="2237275" y="101599"/>
                </a:lnTo>
                <a:lnTo>
                  <a:pt x="2291219" y="114299"/>
                </a:lnTo>
                <a:lnTo>
                  <a:pt x="2344458" y="114299"/>
                </a:lnTo>
                <a:lnTo>
                  <a:pt x="2396990" y="126999"/>
                </a:lnTo>
                <a:lnTo>
                  <a:pt x="2448810" y="126999"/>
                </a:lnTo>
                <a:lnTo>
                  <a:pt x="2550309" y="152399"/>
                </a:lnTo>
                <a:lnTo>
                  <a:pt x="2599982" y="152399"/>
                </a:lnTo>
                <a:lnTo>
                  <a:pt x="2744665" y="190499"/>
                </a:lnTo>
                <a:lnTo>
                  <a:pt x="2791437" y="215899"/>
                </a:lnTo>
                <a:lnTo>
                  <a:pt x="2882785" y="241299"/>
                </a:lnTo>
                <a:lnTo>
                  <a:pt x="2927355" y="266699"/>
                </a:lnTo>
                <a:lnTo>
                  <a:pt x="2971185" y="279399"/>
                </a:lnTo>
                <a:lnTo>
                  <a:pt x="3014273" y="304799"/>
                </a:lnTo>
                <a:lnTo>
                  <a:pt x="3056616" y="330199"/>
                </a:lnTo>
                <a:lnTo>
                  <a:pt x="3098211" y="342899"/>
                </a:lnTo>
                <a:lnTo>
                  <a:pt x="3139057" y="368299"/>
                </a:lnTo>
                <a:lnTo>
                  <a:pt x="3179149" y="393699"/>
                </a:lnTo>
                <a:lnTo>
                  <a:pt x="3218486" y="419099"/>
                </a:lnTo>
                <a:lnTo>
                  <a:pt x="3257064" y="444499"/>
                </a:lnTo>
                <a:lnTo>
                  <a:pt x="3294882" y="482599"/>
                </a:lnTo>
                <a:lnTo>
                  <a:pt x="3331937" y="507999"/>
                </a:lnTo>
                <a:lnTo>
                  <a:pt x="3368225" y="533399"/>
                </a:lnTo>
                <a:lnTo>
                  <a:pt x="3403745" y="571499"/>
                </a:lnTo>
                <a:lnTo>
                  <a:pt x="3438493" y="609599"/>
                </a:lnTo>
                <a:lnTo>
                  <a:pt x="3472468" y="634999"/>
                </a:lnTo>
                <a:lnTo>
                  <a:pt x="3504531" y="673099"/>
                </a:lnTo>
                <a:lnTo>
                  <a:pt x="3535590" y="711199"/>
                </a:lnTo>
                <a:lnTo>
                  <a:pt x="3565644" y="736599"/>
                </a:lnTo>
                <a:lnTo>
                  <a:pt x="3594692" y="774699"/>
                </a:lnTo>
                <a:lnTo>
                  <a:pt x="3622733" y="812799"/>
                </a:lnTo>
                <a:lnTo>
                  <a:pt x="3649767" y="850899"/>
                </a:lnTo>
                <a:lnTo>
                  <a:pt x="3675792" y="888999"/>
                </a:lnTo>
                <a:lnTo>
                  <a:pt x="3700807" y="927099"/>
                </a:lnTo>
                <a:lnTo>
                  <a:pt x="3724812" y="965199"/>
                </a:lnTo>
                <a:lnTo>
                  <a:pt x="3747805" y="1015999"/>
                </a:lnTo>
                <a:lnTo>
                  <a:pt x="3769787" y="1054099"/>
                </a:lnTo>
                <a:lnTo>
                  <a:pt x="3790755" y="1092199"/>
                </a:lnTo>
                <a:lnTo>
                  <a:pt x="3810709" y="1130299"/>
                </a:lnTo>
                <a:lnTo>
                  <a:pt x="3829648" y="1181099"/>
                </a:lnTo>
                <a:lnTo>
                  <a:pt x="3847571" y="1219199"/>
                </a:lnTo>
                <a:lnTo>
                  <a:pt x="3864477" y="1269999"/>
                </a:lnTo>
                <a:lnTo>
                  <a:pt x="3880366" y="1320799"/>
                </a:lnTo>
                <a:lnTo>
                  <a:pt x="3895236" y="1358899"/>
                </a:lnTo>
                <a:lnTo>
                  <a:pt x="3909087" y="1409699"/>
                </a:lnTo>
                <a:lnTo>
                  <a:pt x="3921917" y="1460499"/>
                </a:lnTo>
                <a:lnTo>
                  <a:pt x="3933726" y="1498599"/>
                </a:lnTo>
                <a:lnTo>
                  <a:pt x="3944513" y="1549399"/>
                </a:lnTo>
                <a:lnTo>
                  <a:pt x="3954277" y="1600199"/>
                </a:lnTo>
                <a:lnTo>
                  <a:pt x="3963017" y="1650999"/>
                </a:lnTo>
                <a:lnTo>
                  <a:pt x="3970732" y="1701799"/>
                </a:lnTo>
                <a:lnTo>
                  <a:pt x="3977421" y="1752599"/>
                </a:lnTo>
                <a:lnTo>
                  <a:pt x="3983084" y="1816099"/>
                </a:lnTo>
                <a:lnTo>
                  <a:pt x="3987719" y="1866899"/>
                </a:lnTo>
                <a:lnTo>
                  <a:pt x="3991326" y="1917699"/>
                </a:lnTo>
                <a:lnTo>
                  <a:pt x="3993903" y="1968499"/>
                </a:lnTo>
                <a:lnTo>
                  <a:pt x="3995450" y="2031999"/>
                </a:lnTo>
                <a:lnTo>
                  <a:pt x="3995966" y="2082799"/>
                </a:lnTo>
                <a:lnTo>
                  <a:pt x="3995496" y="2133599"/>
                </a:lnTo>
                <a:lnTo>
                  <a:pt x="3994088" y="2197099"/>
                </a:lnTo>
                <a:lnTo>
                  <a:pt x="3991742" y="2247899"/>
                </a:lnTo>
                <a:lnTo>
                  <a:pt x="3988458" y="2298699"/>
                </a:lnTo>
                <a:lnTo>
                  <a:pt x="3984237" y="2349499"/>
                </a:lnTo>
                <a:lnTo>
                  <a:pt x="3979079" y="2400299"/>
                </a:lnTo>
                <a:lnTo>
                  <a:pt x="3972986" y="2463799"/>
                </a:lnTo>
                <a:lnTo>
                  <a:pt x="3965957" y="2514599"/>
                </a:lnTo>
                <a:lnTo>
                  <a:pt x="3957993" y="2552699"/>
                </a:lnTo>
                <a:lnTo>
                  <a:pt x="3949095" y="2603499"/>
                </a:lnTo>
                <a:lnTo>
                  <a:pt x="3939263" y="2654299"/>
                </a:lnTo>
                <a:lnTo>
                  <a:pt x="3928497" y="2705099"/>
                </a:lnTo>
                <a:lnTo>
                  <a:pt x="3916799" y="2755899"/>
                </a:lnTo>
                <a:lnTo>
                  <a:pt x="3904169" y="2806699"/>
                </a:lnTo>
                <a:lnTo>
                  <a:pt x="3890606" y="2844799"/>
                </a:lnTo>
                <a:lnTo>
                  <a:pt x="3876113" y="2895599"/>
                </a:lnTo>
                <a:lnTo>
                  <a:pt x="3860689" y="2933699"/>
                </a:lnTo>
                <a:lnTo>
                  <a:pt x="3844335" y="2984499"/>
                </a:lnTo>
                <a:lnTo>
                  <a:pt x="3827051" y="3022599"/>
                </a:lnTo>
                <a:lnTo>
                  <a:pt x="3808838" y="3073399"/>
                </a:lnTo>
                <a:lnTo>
                  <a:pt x="3789697" y="3111499"/>
                </a:lnTo>
                <a:lnTo>
                  <a:pt x="3769627" y="3149599"/>
                </a:lnTo>
                <a:lnTo>
                  <a:pt x="3748630" y="3200399"/>
                </a:lnTo>
                <a:lnTo>
                  <a:pt x="3726707" y="3238499"/>
                </a:lnTo>
                <a:lnTo>
                  <a:pt x="3703856" y="3276599"/>
                </a:lnTo>
                <a:lnTo>
                  <a:pt x="3680080" y="3314699"/>
                </a:lnTo>
                <a:lnTo>
                  <a:pt x="3655379" y="3352799"/>
                </a:lnTo>
                <a:lnTo>
                  <a:pt x="3629753" y="3390899"/>
                </a:lnTo>
                <a:lnTo>
                  <a:pt x="3603202" y="3428999"/>
                </a:lnTo>
                <a:lnTo>
                  <a:pt x="3575728" y="3467099"/>
                </a:lnTo>
                <a:lnTo>
                  <a:pt x="3547331" y="3505199"/>
                </a:lnTo>
                <a:lnTo>
                  <a:pt x="3518011" y="3543299"/>
                </a:lnTo>
                <a:lnTo>
                  <a:pt x="3487769" y="3568699"/>
                </a:lnTo>
                <a:lnTo>
                  <a:pt x="3456605" y="3606799"/>
                </a:lnTo>
                <a:lnTo>
                  <a:pt x="3424520" y="3644899"/>
                </a:lnTo>
                <a:lnTo>
                  <a:pt x="3391515" y="3670299"/>
                </a:lnTo>
                <a:lnTo>
                  <a:pt x="3357589" y="3708399"/>
                </a:lnTo>
                <a:lnTo>
                  <a:pt x="3322744" y="3733799"/>
                </a:lnTo>
                <a:lnTo>
                  <a:pt x="3286981" y="3771899"/>
                </a:lnTo>
                <a:lnTo>
                  <a:pt x="3250299" y="3797299"/>
                </a:lnTo>
                <a:lnTo>
                  <a:pt x="3212699" y="3822699"/>
                </a:lnTo>
                <a:lnTo>
                  <a:pt x="3174181" y="3860799"/>
                </a:lnTo>
                <a:lnTo>
                  <a:pt x="3134747" y="3886199"/>
                </a:lnTo>
                <a:lnTo>
                  <a:pt x="3094397" y="3911599"/>
                </a:lnTo>
                <a:lnTo>
                  <a:pt x="3053130" y="3936999"/>
                </a:lnTo>
                <a:lnTo>
                  <a:pt x="3010949" y="3962399"/>
                </a:lnTo>
                <a:lnTo>
                  <a:pt x="2967853" y="3987799"/>
                </a:lnTo>
                <a:lnTo>
                  <a:pt x="2923843" y="4013199"/>
                </a:lnTo>
                <a:lnTo>
                  <a:pt x="2878919" y="4038599"/>
                </a:lnTo>
                <a:lnTo>
                  <a:pt x="2851980" y="4051299"/>
                </a:lnTo>
                <a:lnTo>
                  <a:pt x="2851980" y="4889499"/>
                </a:lnTo>
                <a:lnTo>
                  <a:pt x="2952714" y="4889499"/>
                </a:lnTo>
                <a:lnTo>
                  <a:pt x="2952714" y="4114799"/>
                </a:lnTo>
                <a:lnTo>
                  <a:pt x="2996939" y="4089399"/>
                </a:lnTo>
                <a:lnTo>
                  <a:pt x="3040300" y="4063999"/>
                </a:lnTo>
                <a:lnTo>
                  <a:pt x="3082796" y="4038599"/>
                </a:lnTo>
                <a:lnTo>
                  <a:pt x="3124428" y="4013199"/>
                </a:lnTo>
                <a:lnTo>
                  <a:pt x="3165194" y="3987799"/>
                </a:lnTo>
                <a:lnTo>
                  <a:pt x="3205094" y="3962399"/>
                </a:lnTo>
                <a:lnTo>
                  <a:pt x="3244128" y="3924299"/>
                </a:lnTo>
                <a:lnTo>
                  <a:pt x="3282295" y="3898899"/>
                </a:lnTo>
                <a:lnTo>
                  <a:pt x="3319594" y="3873499"/>
                </a:lnTo>
                <a:lnTo>
                  <a:pt x="3356026" y="3835399"/>
                </a:lnTo>
                <a:lnTo>
                  <a:pt x="3391589" y="3809999"/>
                </a:lnTo>
                <a:lnTo>
                  <a:pt x="3426283" y="3784599"/>
                </a:lnTo>
                <a:lnTo>
                  <a:pt x="3460109" y="3746499"/>
                </a:lnTo>
                <a:lnTo>
                  <a:pt x="3493064" y="3721099"/>
                </a:lnTo>
                <a:lnTo>
                  <a:pt x="3525149" y="3682999"/>
                </a:lnTo>
                <a:lnTo>
                  <a:pt x="3556364" y="3644899"/>
                </a:lnTo>
                <a:lnTo>
                  <a:pt x="3586708" y="3619499"/>
                </a:lnTo>
                <a:lnTo>
                  <a:pt x="3616180" y="3581399"/>
                </a:lnTo>
                <a:lnTo>
                  <a:pt x="3644779" y="3543299"/>
                </a:lnTo>
                <a:lnTo>
                  <a:pt x="3672507" y="3505199"/>
                </a:lnTo>
                <a:lnTo>
                  <a:pt x="3699361" y="3467099"/>
                </a:lnTo>
                <a:lnTo>
                  <a:pt x="3725342" y="3428999"/>
                </a:lnTo>
                <a:lnTo>
                  <a:pt x="3750448" y="3390899"/>
                </a:lnTo>
                <a:lnTo>
                  <a:pt x="3774681" y="3352799"/>
                </a:lnTo>
                <a:lnTo>
                  <a:pt x="3798038" y="3314699"/>
                </a:lnTo>
                <a:lnTo>
                  <a:pt x="3820520" y="3276599"/>
                </a:lnTo>
                <a:lnTo>
                  <a:pt x="3842126" y="3238499"/>
                </a:lnTo>
                <a:lnTo>
                  <a:pt x="3862856" y="3200399"/>
                </a:lnTo>
                <a:lnTo>
                  <a:pt x="3882709" y="3149599"/>
                </a:lnTo>
                <a:lnTo>
                  <a:pt x="3901685" y="3111499"/>
                </a:lnTo>
                <a:lnTo>
                  <a:pt x="3919783" y="3073399"/>
                </a:lnTo>
                <a:lnTo>
                  <a:pt x="3937003" y="3022599"/>
                </a:lnTo>
                <a:lnTo>
                  <a:pt x="3953344" y="2984499"/>
                </a:lnTo>
                <a:lnTo>
                  <a:pt x="3968806" y="2933699"/>
                </a:lnTo>
                <a:lnTo>
                  <a:pt x="3983388" y="2895599"/>
                </a:lnTo>
                <a:lnTo>
                  <a:pt x="3997090" y="2844799"/>
                </a:lnTo>
                <a:lnTo>
                  <a:pt x="4009912" y="2793999"/>
                </a:lnTo>
                <a:lnTo>
                  <a:pt x="4021852" y="2755899"/>
                </a:lnTo>
                <a:lnTo>
                  <a:pt x="4032911" y="2705099"/>
                </a:lnTo>
                <a:lnTo>
                  <a:pt x="4043088" y="2654299"/>
                </a:lnTo>
                <a:lnTo>
                  <a:pt x="4052382" y="2603499"/>
                </a:lnTo>
                <a:lnTo>
                  <a:pt x="4060794" y="2552699"/>
                </a:lnTo>
                <a:lnTo>
                  <a:pt x="4068322" y="2501899"/>
                </a:lnTo>
                <a:lnTo>
                  <a:pt x="4074966" y="2451099"/>
                </a:lnTo>
                <a:lnTo>
                  <a:pt x="4080726" y="2400299"/>
                </a:lnTo>
                <a:lnTo>
                  <a:pt x="4085601" y="2349499"/>
                </a:lnTo>
                <a:lnTo>
                  <a:pt x="4089591" y="2298699"/>
                </a:lnTo>
                <a:lnTo>
                  <a:pt x="4092695" y="2247899"/>
                </a:lnTo>
                <a:lnTo>
                  <a:pt x="4094913" y="2197099"/>
                </a:lnTo>
                <a:lnTo>
                  <a:pt x="4096243" y="2133599"/>
                </a:lnTo>
                <a:lnTo>
                  <a:pt x="4096687" y="2082799"/>
                </a:lnTo>
                <a:lnTo>
                  <a:pt x="4096176" y="2031999"/>
                </a:lnTo>
                <a:lnTo>
                  <a:pt x="4094642" y="1968499"/>
                </a:lnTo>
                <a:lnTo>
                  <a:pt x="4092086" y="1917699"/>
                </a:lnTo>
                <a:lnTo>
                  <a:pt x="4088510" y="1854199"/>
                </a:lnTo>
                <a:lnTo>
                  <a:pt x="4083913" y="1803399"/>
                </a:lnTo>
                <a:lnTo>
                  <a:pt x="4078298" y="1752599"/>
                </a:lnTo>
                <a:lnTo>
                  <a:pt x="4071665" y="1701799"/>
                </a:lnTo>
                <a:lnTo>
                  <a:pt x="4064014" y="1650999"/>
                </a:lnTo>
                <a:lnTo>
                  <a:pt x="4055347" y="1600199"/>
                </a:lnTo>
                <a:lnTo>
                  <a:pt x="4045664" y="1549399"/>
                </a:lnTo>
                <a:lnTo>
                  <a:pt x="4034966" y="1498599"/>
                </a:lnTo>
                <a:lnTo>
                  <a:pt x="4023255" y="1447799"/>
                </a:lnTo>
                <a:lnTo>
                  <a:pt x="4010530" y="1396999"/>
                </a:lnTo>
                <a:lnTo>
                  <a:pt x="3996794" y="1346199"/>
                </a:lnTo>
                <a:lnTo>
                  <a:pt x="3982046" y="1295399"/>
                </a:lnTo>
                <a:lnTo>
                  <a:pt x="3966288" y="1257299"/>
                </a:lnTo>
                <a:lnTo>
                  <a:pt x="3949520" y="1206499"/>
                </a:lnTo>
                <a:lnTo>
                  <a:pt x="3931744" y="1168399"/>
                </a:lnTo>
                <a:lnTo>
                  <a:pt x="3912959" y="1117599"/>
                </a:lnTo>
                <a:lnTo>
                  <a:pt x="3893168" y="1079499"/>
                </a:lnTo>
                <a:lnTo>
                  <a:pt x="3872371" y="1028699"/>
                </a:lnTo>
                <a:lnTo>
                  <a:pt x="3850568" y="990599"/>
                </a:lnTo>
                <a:lnTo>
                  <a:pt x="3827761" y="952499"/>
                </a:lnTo>
                <a:lnTo>
                  <a:pt x="3803951" y="901699"/>
                </a:lnTo>
                <a:lnTo>
                  <a:pt x="3779138" y="863599"/>
                </a:lnTo>
                <a:lnTo>
                  <a:pt x="3753323" y="825499"/>
                </a:lnTo>
                <a:lnTo>
                  <a:pt x="3726507" y="787399"/>
                </a:lnTo>
                <a:lnTo>
                  <a:pt x="3698691" y="749299"/>
                </a:lnTo>
                <a:lnTo>
                  <a:pt x="3669876" y="711199"/>
                </a:lnTo>
                <a:lnTo>
                  <a:pt x="3640063" y="673099"/>
                </a:lnTo>
                <a:lnTo>
                  <a:pt x="3609252" y="634999"/>
                </a:lnTo>
                <a:lnTo>
                  <a:pt x="3577444" y="596899"/>
                </a:lnTo>
                <a:lnTo>
                  <a:pt x="3544641" y="571499"/>
                </a:lnTo>
                <a:lnTo>
                  <a:pt x="3510945" y="533399"/>
                </a:lnTo>
                <a:lnTo>
                  <a:pt x="3476541" y="495299"/>
                </a:lnTo>
                <a:lnTo>
                  <a:pt x="3441431" y="469899"/>
                </a:lnTo>
                <a:lnTo>
                  <a:pt x="3405617" y="444499"/>
                </a:lnTo>
                <a:lnTo>
                  <a:pt x="3369102" y="406399"/>
                </a:lnTo>
                <a:lnTo>
                  <a:pt x="3331888" y="380999"/>
                </a:lnTo>
                <a:lnTo>
                  <a:pt x="3293976" y="355599"/>
                </a:lnTo>
                <a:lnTo>
                  <a:pt x="3255371" y="330199"/>
                </a:lnTo>
                <a:lnTo>
                  <a:pt x="3216073" y="304799"/>
                </a:lnTo>
                <a:lnTo>
                  <a:pt x="3176085" y="279399"/>
                </a:lnTo>
                <a:lnTo>
                  <a:pt x="3135409" y="253999"/>
                </a:lnTo>
                <a:lnTo>
                  <a:pt x="3052005" y="203199"/>
                </a:lnTo>
                <a:lnTo>
                  <a:pt x="3009280" y="190499"/>
                </a:lnTo>
                <a:lnTo>
                  <a:pt x="2965877" y="165099"/>
                </a:lnTo>
                <a:lnTo>
                  <a:pt x="2877045" y="139699"/>
                </a:lnTo>
                <a:lnTo>
                  <a:pt x="2831620" y="114299"/>
                </a:lnTo>
                <a:lnTo>
                  <a:pt x="2785527" y="101599"/>
                </a:lnTo>
                <a:close/>
              </a:path>
              <a:path w="4097019" h="4978400" extrusionOk="0">
                <a:moveTo>
                  <a:pt x="2545101" y="38099"/>
                </a:moveTo>
                <a:lnTo>
                  <a:pt x="1600949" y="38099"/>
                </a:lnTo>
                <a:lnTo>
                  <a:pt x="1359790" y="101599"/>
                </a:lnTo>
                <a:lnTo>
                  <a:pt x="1313320" y="126999"/>
                </a:lnTo>
                <a:lnTo>
                  <a:pt x="1222160" y="152399"/>
                </a:lnTo>
                <a:lnTo>
                  <a:pt x="1177476" y="177799"/>
                </a:lnTo>
                <a:lnTo>
                  <a:pt x="1133392" y="190499"/>
                </a:lnTo>
                <a:lnTo>
                  <a:pt x="1089911" y="215899"/>
                </a:lnTo>
                <a:lnTo>
                  <a:pt x="1004768" y="266699"/>
                </a:lnTo>
                <a:lnTo>
                  <a:pt x="922067" y="317499"/>
                </a:lnTo>
                <a:lnTo>
                  <a:pt x="841827" y="368299"/>
                </a:lnTo>
                <a:lnTo>
                  <a:pt x="802636" y="393699"/>
                </a:lnTo>
                <a:lnTo>
                  <a:pt x="764069" y="419099"/>
                </a:lnTo>
                <a:lnTo>
                  <a:pt x="726127" y="457199"/>
                </a:lnTo>
                <a:lnTo>
                  <a:pt x="688812" y="482599"/>
                </a:lnTo>
                <a:lnTo>
                  <a:pt x="652128" y="520699"/>
                </a:lnTo>
                <a:lnTo>
                  <a:pt x="616077" y="558799"/>
                </a:lnTo>
                <a:lnTo>
                  <a:pt x="585553" y="584199"/>
                </a:lnTo>
                <a:lnTo>
                  <a:pt x="555794" y="609599"/>
                </a:lnTo>
                <a:lnTo>
                  <a:pt x="526801" y="647699"/>
                </a:lnTo>
                <a:lnTo>
                  <a:pt x="498576" y="685799"/>
                </a:lnTo>
                <a:lnTo>
                  <a:pt x="471118" y="711199"/>
                </a:lnTo>
                <a:lnTo>
                  <a:pt x="444428" y="749299"/>
                </a:lnTo>
                <a:lnTo>
                  <a:pt x="418507" y="787399"/>
                </a:lnTo>
                <a:lnTo>
                  <a:pt x="393356" y="825499"/>
                </a:lnTo>
                <a:lnTo>
                  <a:pt x="368976" y="863599"/>
                </a:lnTo>
                <a:lnTo>
                  <a:pt x="345366" y="901699"/>
                </a:lnTo>
                <a:lnTo>
                  <a:pt x="322528" y="939799"/>
                </a:lnTo>
                <a:lnTo>
                  <a:pt x="300463" y="977899"/>
                </a:lnTo>
                <a:lnTo>
                  <a:pt x="279170" y="1015999"/>
                </a:lnTo>
                <a:lnTo>
                  <a:pt x="258651" y="1054099"/>
                </a:lnTo>
                <a:lnTo>
                  <a:pt x="238907" y="1104899"/>
                </a:lnTo>
                <a:lnTo>
                  <a:pt x="219938" y="1142999"/>
                </a:lnTo>
                <a:lnTo>
                  <a:pt x="201744" y="1193799"/>
                </a:lnTo>
                <a:lnTo>
                  <a:pt x="184327" y="1231899"/>
                </a:lnTo>
                <a:lnTo>
                  <a:pt x="167688" y="1282699"/>
                </a:lnTo>
                <a:lnTo>
                  <a:pt x="151826" y="1320799"/>
                </a:lnTo>
                <a:lnTo>
                  <a:pt x="136742" y="1371599"/>
                </a:lnTo>
                <a:lnTo>
                  <a:pt x="122438" y="1422399"/>
                </a:lnTo>
                <a:lnTo>
                  <a:pt x="108913" y="1473199"/>
                </a:lnTo>
                <a:lnTo>
                  <a:pt x="96169" y="1523999"/>
                </a:lnTo>
                <a:lnTo>
                  <a:pt x="84206" y="1574799"/>
                </a:lnTo>
                <a:lnTo>
                  <a:pt x="73025" y="1625599"/>
                </a:lnTo>
                <a:lnTo>
                  <a:pt x="62627" y="1676399"/>
                </a:lnTo>
                <a:lnTo>
                  <a:pt x="53012" y="1727199"/>
                </a:lnTo>
                <a:lnTo>
                  <a:pt x="44181" y="1777999"/>
                </a:lnTo>
                <a:lnTo>
                  <a:pt x="36134" y="1841499"/>
                </a:lnTo>
                <a:lnTo>
                  <a:pt x="28873" y="1892299"/>
                </a:lnTo>
                <a:lnTo>
                  <a:pt x="22398" y="1955799"/>
                </a:lnTo>
                <a:lnTo>
                  <a:pt x="16709" y="2006599"/>
                </a:lnTo>
                <a:lnTo>
                  <a:pt x="11808" y="2070099"/>
                </a:lnTo>
                <a:lnTo>
                  <a:pt x="7694" y="2133599"/>
                </a:lnTo>
                <a:lnTo>
                  <a:pt x="4369" y="2184399"/>
                </a:lnTo>
                <a:lnTo>
                  <a:pt x="1834" y="2247899"/>
                </a:lnTo>
                <a:lnTo>
                  <a:pt x="0" y="2298699"/>
                </a:lnTo>
                <a:lnTo>
                  <a:pt x="1641625" y="2298699"/>
                </a:lnTo>
                <a:lnTo>
                  <a:pt x="1642492" y="2247899"/>
                </a:lnTo>
                <a:lnTo>
                  <a:pt x="1644219" y="2197099"/>
                </a:lnTo>
                <a:lnTo>
                  <a:pt x="104616" y="2197099"/>
                </a:lnTo>
                <a:lnTo>
                  <a:pt x="111839" y="2082799"/>
                </a:lnTo>
                <a:lnTo>
                  <a:pt x="116644" y="2019299"/>
                </a:lnTo>
                <a:lnTo>
                  <a:pt x="122243" y="1968499"/>
                </a:lnTo>
                <a:lnTo>
                  <a:pt x="128636" y="1904999"/>
                </a:lnTo>
                <a:lnTo>
                  <a:pt x="135821" y="1854199"/>
                </a:lnTo>
                <a:lnTo>
                  <a:pt x="143800" y="1803399"/>
                </a:lnTo>
                <a:lnTo>
                  <a:pt x="152570" y="1739899"/>
                </a:lnTo>
                <a:lnTo>
                  <a:pt x="162130" y="1689099"/>
                </a:lnTo>
                <a:lnTo>
                  <a:pt x="172481" y="1638299"/>
                </a:lnTo>
                <a:lnTo>
                  <a:pt x="183622" y="1587499"/>
                </a:lnTo>
                <a:lnTo>
                  <a:pt x="195551" y="1536699"/>
                </a:lnTo>
                <a:lnTo>
                  <a:pt x="208269" y="1485899"/>
                </a:lnTo>
                <a:lnTo>
                  <a:pt x="221774" y="1435099"/>
                </a:lnTo>
                <a:lnTo>
                  <a:pt x="236065" y="1396999"/>
                </a:lnTo>
                <a:lnTo>
                  <a:pt x="251143" y="1346199"/>
                </a:lnTo>
                <a:lnTo>
                  <a:pt x="267005" y="1295399"/>
                </a:lnTo>
                <a:lnTo>
                  <a:pt x="283653" y="1257299"/>
                </a:lnTo>
                <a:lnTo>
                  <a:pt x="301084" y="1206499"/>
                </a:lnTo>
                <a:lnTo>
                  <a:pt x="319298" y="1168399"/>
                </a:lnTo>
                <a:lnTo>
                  <a:pt x="338294" y="1130299"/>
                </a:lnTo>
                <a:lnTo>
                  <a:pt x="358073" y="1079499"/>
                </a:lnTo>
                <a:lnTo>
                  <a:pt x="378632" y="1041399"/>
                </a:lnTo>
                <a:lnTo>
                  <a:pt x="399972" y="1003299"/>
                </a:lnTo>
                <a:lnTo>
                  <a:pt x="422091" y="965199"/>
                </a:lnTo>
                <a:lnTo>
                  <a:pt x="444989" y="927099"/>
                </a:lnTo>
                <a:lnTo>
                  <a:pt x="468665" y="888999"/>
                </a:lnTo>
                <a:lnTo>
                  <a:pt x="493118" y="850899"/>
                </a:lnTo>
                <a:lnTo>
                  <a:pt x="518349" y="812799"/>
                </a:lnTo>
                <a:lnTo>
                  <a:pt x="544355" y="787399"/>
                </a:lnTo>
                <a:lnTo>
                  <a:pt x="571136" y="749299"/>
                </a:lnTo>
                <a:lnTo>
                  <a:pt x="598693" y="723899"/>
                </a:lnTo>
                <a:lnTo>
                  <a:pt x="627023" y="685799"/>
                </a:lnTo>
                <a:lnTo>
                  <a:pt x="656126" y="660399"/>
                </a:lnTo>
                <a:lnTo>
                  <a:pt x="686002" y="622299"/>
                </a:lnTo>
                <a:lnTo>
                  <a:pt x="721335" y="596899"/>
                </a:lnTo>
                <a:lnTo>
                  <a:pt x="757317" y="558799"/>
                </a:lnTo>
                <a:lnTo>
                  <a:pt x="793945" y="533399"/>
                </a:lnTo>
                <a:lnTo>
                  <a:pt x="831216" y="495299"/>
                </a:lnTo>
                <a:lnTo>
                  <a:pt x="869129" y="469899"/>
                </a:lnTo>
                <a:lnTo>
                  <a:pt x="907679" y="444499"/>
                </a:lnTo>
                <a:lnTo>
                  <a:pt x="946866" y="419099"/>
                </a:lnTo>
                <a:lnTo>
                  <a:pt x="1027135" y="368299"/>
                </a:lnTo>
                <a:lnTo>
                  <a:pt x="1109916" y="317499"/>
                </a:lnTo>
                <a:lnTo>
                  <a:pt x="1152241" y="304799"/>
                </a:lnTo>
                <a:lnTo>
                  <a:pt x="1238750" y="253999"/>
                </a:lnTo>
                <a:lnTo>
                  <a:pt x="1327717" y="228599"/>
                </a:lnTo>
                <a:lnTo>
                  <a:pt x="1373116" y="203199"/>
                </a:lnTo>
                <a:lnTo>
                  <a:pt x="1609163" y="139699"/>
                </a:lnTo>
                <a:lnTo>
                  <a:pt x="1658164" y="139699"/>
                </a:lnTo>
                <a:lnTo>
                  <a:pt x="1707756" y="126999"/>
                </a:lnTo>
                <a:lnTo>
                  <a:pt x="1757937" y="126999"/>
                </a:lnTo>
                <a:lnTo>
                  <a:pt x="1808704" y="114299"/>
                </a:lnTo>
                <a:lnTo>
                  <a:pt x="1860055" y="114299"/>
                </a:lnTo>
                <a:lnTo>
                  <a:pt x="1911986" y="101599"/>
                </a:lnTo>
                <a:lnTo>
                  <a:pt x="2785527" y="101599"/>
                </a:lnTo>
                <a:lnTo>
                  <a:pt x="2545101" y="38099"/>
                </a:lnTo>
                <a:close/>
              </a:path>
              <a:path w="4097019" h="4978400" extrusionOk="0">
                <a:moveTo>
                  <a:pt x="2118292" y="1371599"/>
                </a:moveTo>
                <a:lnTo>
                  <a:pt x="1963713" y="1371599"/>
                </a:lnTo>
                <a:lnTo>
                  <a:pt x="1927080" y="1384299"/>
                </a:lnTo>
                <a:lnTo>
                  <a:pt x="1858757" y="1409699"/>
                </a:lnTo>
                <a:lnTo>
                  <a:pt x="1797038" y="1447799"/>
                </a:lnTo>
                <a:lnTo>
                  <a:pt x="1741940" y="1498599"/>
                </a:lnTo>
                <a:lnTo>
                  <a:pt x="1693479" y="1562099"/>
                </a:lnTo>
                <a:lnTo>
                  <a:pt x="1671743" y="1600199"/>
                </a:lnTo>
                <a:lnTo>
                  <a:pt x="1651674" y="1638299"/>
                </a:lnTo>
                <a:lnTo>
                  <a:pt x="1633272" y="1676399"/>
                </a:lnTo>
                <a:lnTo>
                  <a:pt x="1616540" y="1727199"/>
                </a:lnTo>
                <a:lnTo>
                  <a:pt x="1601480" y="1777999"/>
                </a:lnTo>
                <a:lnTo>
                  <a:pt x="1588095" y="1828799"/>
                </a:lnTo>
                <a:lnTo>
                  <a:pt x="1576387" y="1879599"/>
                </a:lnTo>
                <a:lnTo>
                  <a:pt x="1566356" y="1943099"/>
                </a:lnTo>
                <a:lnTo>
                  <a:pt x="1558007" y="1993899"/>
                </a:lnTo>
                <a:lnTo>
                  <a:pt x="1551341" y="2057399"/>
                </a:lnTo>
                <a:lnTo>
                  <a:pt x="1546359" y="2133599"/>
                </a:lnTo>
                <a:lnTo>
                  <a:pt x="1543065" y="2197099"/>
                </a:lnTo>
                <a:lnTo>
                  <a:pt x="1644219" y="2197099"/>
                </a:lnTo>
                <a:lnTo>
                  <a:pt x="1644650" y="2184399"/>
                </a:lnTo>
                <a:lnTo>
                  <a:pt x="1648510" y="2108199"/>
                </a:lnTo>
                <a:lnTo>
                  <a:pt x="1654069" y="2044699"/>
                </a:lnTo>
                <a:lnTo>
                  <a:pt x="1661324" y="1981199"/>
                </a:lnTo>
                <a:lnTo>
                  <a:pt x="1670274" y="1930399"/>
                </a:lnTo>
                <a:lnTo>
                  <a:pt x="1680915" y="1866899"/>
                </a:lnTo>
                <a:lnTo>
                  <a:pt x="1693246" y="1816099"/>
                </a:lnTo>
                <a:lnTo>
                  <a:pt x="1707264" y="1765299"/>
                </a:lnTo>
                <a:lnTo>
                  <a:pt x="1722967" y="1727199"/>
                </a:lnTo>
                <a:lnTo>
                  <a:pt x="1740351" y="1689099"/>
                </a:lnTo>
                <a:lnTo>
                  <a:pt x="1759415" y="1650999"/>
                </a:lnTo>
                <a:lnTo>
                  <a:pt x="1780157" y="1612899"/>
                </a:lnTo>
                <a:lnTo>
                  <a:pt x="1826662" y="1562099"/>
                </a:lnTo>
                <a:lnTo>
                  <a:pt x="1879848" y="1511299"/>
                </a:lnTo>
                <a:lnTo>
                  <a:pt x="1939694" y="1485899"/>
                </a:lnTo>
                <a:lnTo>
                  <a:pt x="1972109" y="1473199"/>
                </a:lnTo>
                <a:lnTo>
                  <a:pt x="2306216" y="1473199"/>
                </a:lnTo>
                <a:lnTo>
                  <a:pt x="2279202" y="1447799"/>
                </a:lnTo>
                <a:lnTo>
                  <a:pt x="2250462" y="1422399"/>
                </a:lnTo>
                <a:lnTo>
                  <a:pt x="2219999" y="1409699"/>
                </a:lnTo>
                <a:lnTo>
                  <a:pt x="2187815" y="1396999"/>
                </a:lnTo>
                <a:lnTo>
                  <a:pt x="2153912" y="1384299"/>
                </a:lnTo>
                <a:lnTo>
                  <a:pt x="2118292" y="1371599"/>
                </a:lnTo>
                <a:close/>
              </a:path>
              <a:path w="4097019" h="4978400" extrusionOk="0">
                <a:moveTo>
                  <a:pt x="2392962" y="12699"/>
                </a:moveTo>
                <a:lnTo>
                  <a:pt x="1804295" y="12699"/>
                </a:lnTo>
                <a:lnTo>
                  <a:pt x="1752600" y="25399"/>
                </a:lnTo>
                <a:lnTo>
                  <a:pt x="1701476" y="25399"/>
                </a:lnTo>
                <a:lnTo>
                  <a:pt x="1650925" y="38099"/>
                </a:lnTo>
                <a:lnTo>
                  <a:pt x="2495040" y="38099"/>
                </a:lnTo>
                <a:lnTo>
                  <a:pt x="2392962" y="12699"/>
                </a:lnTo>
                <a:close/>
              </a:path>
              <a:path w="4097019" h="4978400" extrusionOk="0">
                <a:moveTo>
                  <a:pt x="2234987" y="0"/>
                </a:moveTo>
                <a:lnTo>
                  <a:pt x="1909385" y="0"/>
                </a:lnTo>
                <a:lnTo>
                  <a:pt x="1856557" y="12699"/>
                </a:lnTo>
                <a:lnTo>
                  <a:pt x="2288290" y="12699"/>
                </a:lnTo>
                <a:lnTo>
                  <a:pt x="2234987"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7" name="Google Shape;367;p5"/>
          <p:cNvSpPr/>
          <p:nvPr/>
        </p:nvSpPr>
        <p:spPr>
          <a:xfrm>
            <a:off x="0" y="10141918"/>
            <a:ext cx="17092930" cy="100330"/>
          </a:xfrm>
          <a:custGeom>
            <a:avLst/>
            <a:gdLst/>
            <a:ahLst/>
            <a:cxnLst/>
            <a:rect l="l" t="t" r="r" b="b"/>
            <a:pathLst>
              <a:path w="17092930" h="100329" extrusionOk="0">
                <a:moveTo>
                  <a:pt x="0" y="100330"/>
                </a:moveTo>
                <a:lnTo>
                  <a:pt x="17092540" y="100330"/>
                </a:lnTo>
                <a:lnTo>
                  <a:pt x="17092540" y="0"/>
                </a:lnTo>
                <a:lnTo>
                  <a:pt x="0" y="0"/>
                </a:lnTo>
                <a:lnTo>
                  <a:pt x="0" y="10033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8" name="Google Shape;368;p5"/>
          <p:cNvSpPr/>
          <p:nvPr/>
        </p:nvSpPr>
        <p:spPr>
          <a:xfrm>
            <a:off x="16991820" y="8927799"/>
            <a:ext cx="100965" cy="1214120"/>
          </a:xfrm>
          <a:custGeom>
            <a:avLst/>
            <a:gdLst/>
            <a:ahLst/>
            <a:cxnLst/>
            <a:rect l="l" t="t" r="r" b="b"/>
            <a:pathLst>
              <a:path w="100965" h="1214120" extrusionOk="0">
                <a:moveTo>
                  <a:pt x="0" y="1214120"/>
                </a:moveTo>
                <a:lnTo>
                  <a:pt x="100721" y="1214120"/>
                </a:lnTo>
                <a:lnTo>
                  <a:pt x="100721" y="0"/>
                </a:lnTo>
                <a:lnTo>
                  <a:pt x="0" y="0"/>
                </a:lnTo>
                <a:lnTo>
                  <a:pt x="0" y="121412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9" name="Google Shape;369;p5"/>
          <p:cNvSpPr/>
          <p:nvPr/>
        </p:nvSpPr>
        <p:spPr>
          <a:xfrm>
            <a:off x="16991820" y="8826199"/>
            <a:ext cx="1582420" cy="101600"/>
          </a:xfrm>
          <a:custGeom>
            <a:avLst/>
            <a:gdLst/>
            <a:ahLst/>
            <a:cxnLst/>
            <a:rect l="l" t="t" r="r" b="b"/>
            <a:pathLst>
              <a:path w="1582419" h="101600" extrusionOk="0">
                <a:moveTo>
                  <a:pt x="0" y="101600"/>
                </a:moveTo>
                <a:lnTo>
                  <a:pt x="1582041" y="101600"/>
                </a:lnTo>
                <a:lnTo>
                  <a:pt x="1582041" y="0"/>
                </a:lnTo>
                <a:lnTo>
                  <a:pt x="0" y="0"/>
                </a:lnTo>
                <a:lnTo>
                  <a:pt x="0" y="10160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0" name="Google Shape;370;p5"/>
          <p:cNvSpPr/>
          <p:nvPr/>
        </p:nvSpPr>
        <p:spPr>
          <a:xfrm>
            <a:off x="18473127" y="10141918"/>
            <a:ext cx="1631314" cy="100330"/>
          </a:xfrm>
          <a:custGeom>
            <a:avLst/>
            <a:gdLst/>
            <a:ahLst/>
            <a:cxnLst/>
            <a:rect l="l" t="t" r="r" b="b"/>
            <a:pathLst>
              <a:path w="1631315" h="100329" extrusionOk="0">
                <a:moveTo>
                  <a:pt x="0" y="100330"/>
                </a:moveTo>
                <a:lnTo>
                  <a:pt x="1630972" y="100330"/>
                </a:lnTo>
                <a:lnTo>
                  <a:pt x="1630972" y="0"/>
                </a:lnTo>
                <a:lnTo>
                  <a:pt x="0" y="0"/>
                </a:lnTo>
                <a:lnTo>
                  <a:pt x="0" y="10033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1" name="Google Shape;371;p5"/>
          <p:cNvSpPr/>
          <p:nvPr/>
        </p:nvSpPr>
        <p:spPr>
          <a:xfrm>
            <a:off x="18473127" y="8927799"/>
            <a:ext cx="100965" cy="1214120"/>
          </a:xfrm>
          <a:custGeom>
            <a:avLst/>
            <a:gdLst/>
            <a:ahLst/>
            <a:cxnLst/>
            <a:rect l="l" t="t" r="r" b="b"/>
            <a:pathLst>
              <a:path w="100965" h="1214120" extrusionOk="0">
                <a:moveTo>
                  <a:pt x="0" y="1214120"/>
                </a:moveTo>
                <a:lnTo>
                  <a:pt x="100734" y="1214120"/>
                </a:lnTo>
                <a:lnTo>
                  <a:pt x="100734" y="0"/>
                </a:lnTo>
                <a:lnTo>
                  <a:pt x="0" y="0"/>
                </a:lnTo>
                <a:lnTo>
                  <a:pt x="0" y="121412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2" name="Google Shape;372;p5"/>
          <p:cNvSpPr/>
          <p:nvPr/>
        </p:nvSpPr>
        <p:spPr>
          <a:xfrm>
            <a:off x="15807405" y="6284020"/>
            <a:ext cx="965200" cy="1180465"/>
          </a:xfrm>
          <a:custGeom>
            <a:avLst/>
            <a:gdLst/>
            <a:ahLst/>
            <a:cxnLst/>
            <a:rect l="l" t="t" r="r" b="b"/>
            <a:pathLst>
              <a:path w="965200" h="1180465" extrusionOk="0">
                <a:moveTo>
                  <a:pt x="945107" y="330712"/>
                </a:moveTo>
                <a:lnTo>
                  <a:pt x="480689" y="330712"/>
                </a:lnTo>
                <a:lnTo>
                  <a:pt x="516412" y="338366"/>
                </a:lnTo>
                <a:lnTo>
                  <a:pt x="544195" y="361326"/>
                </a:lnTo>
                <a:lnTo>
                  <a:pt x="564040" y="399595"/>
                </a:lnTo>
                <a:lnTo>
                  <a:pt x="575946" y="453170"/>
                </a:lnTo>
                <a:lnTo>
                  <a:pt x="579915" y="522053"/>
                </a:lnTo>
                <a:lnTo>
                  <a:pt x="575318" y="578453"/>
                </a:lnTo>
                <a:lnTo>
                  <a:pt x="562462" y="630385"/>
                </a:lnTo>
                <a:lnTo>
                  <a:pt x="542751" y="677520"/>
                </a:lnTo>
                <a:lnTo>
                  <a:pt x="517587" y="719530"/>
                </a:lnTo>
                <a:lnTo>
                  <a:pt x="488375" y="756086"/>
                </a:lnTo>
                <a:lnTo>
                  <a:pt x="456518" y="786861"/>
                </a:lnTo>
                <a:lnTo>
                  <a:pt x="423418" y="811526"/>
                </a:lnTo>
                <a:lnTo>
                  <a:pt x="359106" y="841212"/>
                </a:lnTo>
                <a:lnTo>
                  <a:pt x="330699" y="845578"/>
                </a:lnTo>
                <a:lnTo>
                  <a:pt x="330699" y="1179922"/>
                </a:lnTo>
                <a:lnTo>
                  <a:pt x="688565" y="1179922"/>
                </a:lnTo>
                <a:lnTo>
                  <a:pt x="688565" y="974420"/>
                </a:lnTo>
                <a:lnTo>
                  <a:pt x="732709" y="948870"/>
                </a:lnTo>
                <a:lnTo>
                  <a:pt x="773016" y="920647"/>
                </a:lnTo>
                <a:lnTo>
                  <a:pt x="809484" y="889749"/>
                </a:lnTo>
                <a:lnTo>
                  <a:pt x="842113" y="856178"/>
                </a:lnTo>
                <a:lnTo>
                  <a:pt x="870904" y="819933"/>
                </a:lnTo>
                <a:lnTo>
                  <a:pt x="895857" y="781014"/>
                </a:lnTo>
                <a:lnTo>
                  <a:pt x="916971" y="739421"/>
                </a:lnTo>
                <a:lnTo>
                  <a:pt x="934246" y="695154"/>
                </a:lnTo>
                <a:lnTo>
                  <a:pt x="947683" y="648212"/>
                </a:lnTo>
                <a:lnTo>
                  <a:pt x="957280" y="598597"/>
                </a:lnTo>
                <a:lnTo>
                  <a:pt x="963039" y="546307"/>
                </a:lnTo>
                <a:lnTo>
                  <a:pt x="964959" y="491344"/>
                </a:lnTo>
                <a:lnTo>
                  <a:pt x="962928" y="436665"/>
                </a:lnTo>
                <a:lnTo>
                  <a:pt x="956836" y="384828"/>
                </a:lnTo>
                <a:lnTo>
                  <a:pt x="946684" y="335833"/>
                </a:lnTo>
                <a:lnTo>
                  <a:pt x="945107" y="330712"/>
                </a:lnTo>
                <a:close/>
              </a:path>
              <a:path w="965200" h="1180465" extrusionOk="0">
                <a:moveTo>
                  <a:pt x="487788" y="0"/>
                </a:moveTo>
                <a:lnTo>
                  <a:pt x="436951" y="2040"/>
                </a:lnTo>
                <a:lnTo>
                  <a:pt x="388385" y="8160"/>
                </a:lnTo>
                <a:lnTo>
                  <a:pt x="342091" y="18358"/>
                </a:lnTo>
                <a:lnTo>
                  <a:pt x="298066" y="32636"/>
                </a:lnTo>
                <a:lnTo>
                  <a:pt x="256313" y="50990"/>
                </a:lnTo>
                <a:lnTo>
                  <a:pt x="216829" y="73422"/>
                </a:lnTo>
                <a:lnTo>
                  <a:pt x="179616" y="99930"/>
                </a:lnTo>
                <a:lnTo>
                  <a:pt x="144674" y="130513"/>
                </a:lnTo>
                <a:lnTo>
                  <a:pt x="116171" y="161248"/>
                </a:lnTo>
                <a:lnTo>
                  <a:pt x="90776" y="195438"/>
                </a:lnTo>
                <a:lnTo>
                  <a:pt x="68487" y="233082"/>
                </a:lnTo>
                <a:lnTo>
                  <a:pt x="49306" y="274181"/>
                </a:lnTo>
                <a:lnTo>
                  <a:pt x="33231" y="318735"/>
                </a:lnTo>
                <a:lnTo>
                  <a:pt x="20263" y="366743"/>
                </a:lnTo>
                <a:lnTo>
                  <a:pt x="10402" y="418207"/>
                </a:lnTo>
                <a:lnTo>
                  <a:pt x="3647" y="473127"/>
                </a:lnTo>
                <a:lnTo>
                  <a:pt x="0" y="531502"/>
                </a:lnTo>
                <a:lnTo>
                  <a:pt x="372038" y="531502"/>
                </a:lnTo>
                <a:lnTo>
                  <a:pt x="376035" y="470151"/>
                </a:lnTo>
                <a:lnTo>
                  <a:pt x="385676" y="419954"/>
                </a:lnTo>
                <a:lnTo>
                  <a:pt x="400962" y="380911"/>
                </a:lnTo>
                <a:lnTo>
                  <a:pt x="421892" y="353023"/>
                </a:lnTo>
                <a:lnTo>
                  <a:pt x="448467" y="336290"/>
                </a:lnTo>
                <a:lnTo>
                  <a:pt x="480689" y="330712"/>
                </a:lnTo>
                <a:lnTo>
                  <a:pt x="945107" y="330712"/>
                </a:lnTo>
                <a:lnTo>
                  <a:pt x="932472" y="289679"/>
                </a:lnTo>
                <a:lnTo>
                  <a:pt x="914200" y="246366"/>
                </a:lnTo>
                <a:lnTo>
                  <a:pt x="891870" y="205893"/>
                </a:lnTo>
                <a:lnTo>
                  <a:pt x="865482" y="168259"/>
                </a:lnTo>
                <a:lnTo>
                  <a:pt x="835036" y="133466"/>
                </a:lnTo>
                <a:lnTo>
                  <a:pt x="801183" y="102189"/>
                </a:lnTo>
                <a:lnTo>
                  <a:pt x="764600" y="75081"/>
                </a:lnTo>
                <a:lnTo>
                  <a:pt x="725288" y="52142"/>
                </a:lnTo>
                <a:lnTo>
                  <a:pt x="683247" y="33372"/>
                </a:lnTo>
                <a:lnTo>
                  <a:pt x="638476" y="18773"/>
                </a:lnTo>
                <a:lnTo>
                  <a:pt x="590976" y="8343"/>
                </a:lnTo>
                <a:lnTo>
                  <a:pt x="540747" y="2086"/>
                </a:lnTo>
                <a:lnTo>
                  <a:pt x="48778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3" name="Google Shape;373;p5"/>
          <p:cNvSpPr/>
          <p:nvPr/>
        </p:nvSpPr>
        <p:spPr>
          <a:xfrm>
            <a:off x="16138114" y="7543598"/>
            <a:ext cx="358140" cy="358140"/>
          </a:xfrm>
          <a:custGeom>
            <a:avLst/>
            <a:gdLst/>
            <a:ahLst/>
            <a:cxnLst/>
            <a:rect l="l" t="t" r="r" b="b"/>
            <a:pathLst>
              <a:path w="358140" h="358140" extrusionOk="0">
                <a:moveTo>
                  <a:pt x="357865" y="357878"/>
                </a:moveTo>
                <a:lnTo>
                  <a:pt x="0" y="357878"/>
                </a:lnTo>
                <a:lnTo>
                  <a:pt x="0" y="0"/>
                </a:lnTo>
                <a:lnTo>
                  <a:pt x="357865" y="0"/>
                </a:lnTo>
                <a:lnTo>
                  <a:pt x="357865" y="35787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4" name="Google Shape;374;p5"/>
          <p:cNvSpPr/>
          <p:nvPr/>
        </p:nvSpPr>
        <p:spPr>
          <a:xfrm>
            <a:off x="18642913" y="2002664"/>
            <a:ext cx="965200" cy="1180465"/>
          </a:xfrm>
          <a:custGeom>
            <a:avLst/>
            <a:gdLst/>
            <a:ahLst/>
            <a:cxnLst/>
            <a:rect l="l" t="t" r="r" b="b"/>
            <a:pathLst>
              <a:path w="965200" h="1180464" extrusionOk="0">
                <a:moveTo>
                  <a:pt x="945107" y="330699"/>
                </a:moveTo>
                <a:lnTo>
                  <a:pt x="480701" y="330699"/>
                </a:lnTo>
                <a:lnTo>
                  <a:pt x="516418" y="338353"/>
                </a:lnTo>
                <a:lnTo>
                  <a:pt x="544198" y="361314"/>
                </a:lnTo>
                <a:lnTo>
                  <a:pt x="564041" y="399582"/>
                </a:lnTo>
                <a:lnTo>
                  <a:pt x="575946" y="453157"/>
                </a:lnTo>
                <a:lnTo>
                  <a:pt x="579915" y="522040"/>
                </a:lnTo>
                <a:lnTo>
                  <a:pt x="575318" y="578441"/>
                </a:lnTo>
                <a:lnTo>
                  <a:pt x="562462" y="630373"/>
                </a:lnTo>
                <a:lnTo>
                  <a:pt x="542751" y="677508"/>
                </a:lnTo>
                <a:lnTo>
                  <a:pt x="517587" y="719517"/>
                </a:lnTo>
                <a:lnTo>
                  <a:pt x="488375" y="756074"/>
                </a:lnTo>
                <a:lnTo>
                  <a:pt x="456518" y="786849"/>
                </a:lnTo>
                <a:lnTo>
                  <a:pt x="423418" y="811513"/>
                </a:lnTo>
                <a:lnTo>
                  <a:pt x="359106" y="841200"/>
                </a:lnTo>
                <a:lnTo>
                  <a:pt x="330699" y="845565"/>
                </a:lnTo>
                <a:lnTo>
                  <a:pt x="330699" y="1179909"/>
                </a:lnTo>
                <a:lnTo>
                  <a:pt x="688577" y="1179909"/>
                </a:lnTo>
                <a:lnTo>
                  <a:pt x="688577" y="974408"/>
                </a:lnTo>
                <a:lnTo>
                  <a:pt x="732719" y="948858"/>
                </a:lnTo>
                <a:lnTo>
                  <a:pt x="773023" y="920634"/>
                </a:lnTo>
                <a:lnTo>
                  <a:pt x="809489" y="889737"/>
                </a:lnTo>
                <a:lnTo>
                  <a:pt x="842117" y="856166"/>
                </a:lnTo>
                <a:lnTo>
                  <a:pt x="870907" y="819920"/>
                </a:lnTo>
                <a:lnTo>
                  <a:pt x="895859" y="781001"/>
                </a:lnTo>
                <a:lnTo>
                  <a:pt x="916972" y="739408"/>
                </a:lnTo>
                <a:lnTo>
                  <a:pt x="934247" y="695141"/>
                </a:lnTo>
                <a:lnTo>
                  <a:pt x="947683" y="648200"/>
                </a:lnTo>
                <a:lnTo>
                  <a:pt x="957280" y="598584"/>
                </a:lnTo>
                <a:lnTo>
                  <a:pt x="963039" y="546295"/>
                </a:lnTo>
                <a:lnTo>
                  <a:pt x="964959" y="491331"/>
                </a:lnTo>
                <a:lnTo>
                  <a:pt x="962928" y="436652"/>
                </a:lnTo>
                <a:lnTo>
                  <a:pt x="956836" y="384816"/>
                </a:lnTo>
                <a:lnTo>
                  <a:pt x="946684" y="335821"/>
                </a:lnTo>
                <a:lnTo>
                  <a:pt x="945107" y="330699"/>
                </a:lnTo>
                <a:close/>
              </a:path>
              <a:path w="965200" h="1180464" extrusionOk="0">
                <a:moveTo>
                  <a:pt x="487788" y="0"/>
                </a:moveTo>
                <a:lnTo>
                  <a:pt x="436951" y="2039"/>
                </a:lnTo>
                <a:lnTo>
                  <a:pt x="388385" y="8158"/>
                </a:lnTo>
                <a:lnTo>
                  <a:pt x="342091" y="18354"/>
                </a:lnTo>
                <a:lnTo>
                  <a:pt x="298066" y="32629"/>
                </a:lnTo>
                <a:lnTo>
                  <a:pt x="256313" y="50982"/>
                </a:lnTo>
                <a:lnTo>
                  <a:pt x="216829" y="73411"/>
                </a:lnTo>
                <a:lnTo>
                  <a:pt x="179616" y="99918"/>
                </a:lnTo>
                <a:lnTo>
                  <a:pt x="144674" y="130500"/>
                </a:lnTo>
                <a:lnTo>
                  <a:pt x="116172" y="161236"/>
                </a:lnTo>
                <a:lnTo>
                  <a:pt x="90777" y="195426"/>
                </a:lnTo>
                <a:lnTo>
                  <a:pt x="68490" y="233070"/>
                </a:lnTo>
                <a:lnTo>
                  <a:pt x="49310" y="274169"/>
                </a:lnTo>
                <a:lnTo>
                  <a:pt x="33236" y="318722"/>
                </a:lnTo>
                <a:lnTo>
                  <a:pt x="20268" y="366731"/>
                </a:lnTo>
                <a:lnTo>
                  <a:pt x="10407" y="418195"/>
                </a:lnTo>
                <a:lnTo>
                  <a:pt x="3650" y="473114"/>
                </a:lnTo>
                <a:lnTo>
                  <a:pt x="0" y="531489"/>
                </a:lnTo>
                <a:lnTo>
                  <a:pt x="372038" y="531489"/>
                </a:lnTo>
                <a:lnTo>
                  <a:pt x="376041" y="470138"/>
                </a:lnTo>
                <a:lnTo>
                  <a:pt x="385685" y="419941"/>
                </a:lnTo>
                <a:lnTo>
                  <a:pt x="400973" y="380898"/>
                </a:lnTo>
                <a:lnTo>
                  <a:pt x="421904" y="353010"/>
                </a:lnTo>
                <a:lnTo>
                  <a:pt x="448480" y="336277"/>
                </a:lnTo>
                <a:lnTo>
                  <a:pt x="480701" y="330699"/>
                </a:lnTo>
                <a:lnTo>
                  <a:pt x="945107" y="330699"/>
                </a:lnTo>
                <a:lnTo>
                  <a:pt x="932472" y="289667"/>
                </a:lnTo>
                <a:lnTo>
                  <a:pt x="914200" y="246353"/>
                </a:lnTo>
                <a:lnTo>
                  <a:pt x="891870" y="205880"/>
                </a:lnTo>
                <a:lnTo>
                  <a:pt x="865482" y="168247"/>
                </a:lnTo>
                <a:lnTo>
                  <a:pt x="835036" y="133453"/>
                </a:lnTo>
                <a:lnTo>
                  <a:pt x="801183" y="102177"/>
                </a:lnTo>
                <a:lnTo>
                  <a:pt x="764602" y="75071"/>
                </a:lnTo>
                <a:lnTo>
                  <a:pt x="725291" y="52133"/>
                </a:lnTo>
                <a:lnTo>
                  <a:pt x="683251" y="33366"/>
                </a:lnTo>
                <a:lnTo>
                  <a:pt x="638482" y="18769"/>
                </a:lnTo>
                <a:lnTo>
                  <a:pt x="590981" y="8342"/>
                </a:lnTo>
                <a:lnTo>
                  <a:pt x="540750" y="2085"/>
                </a:lnTo>
                <a:lnTo>
                  <a:pt x="48778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5" name="Google Shape;375;p5"/>
          <p:cNvSpPr/>
          <p:nvPr/>
        </p:nvSpPr>
        <p:spPr>
          <a:xfrm>
            <a:off x="18973620" y="3262229"/>
            <a:ext cx="358140" cy="358140"/>
          </a:xfrm>
          <a:custGeom>
            <a:avLst/>
            <a:gdLst/>
            <a:ahLst/>
            <a:cxnLst/>
            <a:rect l="l" t="t" r="r" b="b"/>
            <a:pathLst>
              <a:path w="358140" h="358139" extrusionOk="0">
                <a:moveTo>
                  <a:pt x="357865" y="357878"/>
                </a:moveTo>
                <a:lnTo>
                  <a:pt x="0" y="357878"/>
                </a:lnTo>
                <a:lnTo>
                  <a:pt x="0" y="0"/>
                </a:lnTo>
                <a:lnTo>
                  <a:pt x="357865" y="0"/>
                </a:lnTo>
                <a:lnTo>
                  <a:pt x="357865" y="35787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6" name="Google Shape;376;p5"/>
          <p:cNvSpPr/>
          <p:nvPr/>
        </p:nvSpPr>
        <p:spPr>
          <a:xfrm>
            <a:off x="16495970" y="2811388"/>
            <a:ext cx="466725" cy="570230"/>
          </a:xfrm>
          <a:custGeom>
            <a:avLst/>
            <a:gdLst/>
            <a:ahLst/>
            <a:cxnLst/>
            <a:rect l="l" t="t" r="r" b="b"/>
            <a:pathLst>
              <a:path w="466725" h="570229" extrusionOk="0">
                <a:moveTo>
                  <a:pt x="455730" y="159815"/>
                </a:moveTo>
                <a:lnTo>
                  <a:pt x="232327" y="159815"/>
                </a:lnTo>
                <a:lnTo>
                  <a:pt x="253305" y="165594"/>
                </a:lnTo>
                <a:lnTo>
                  <a:pt x="268289" y="182931"/>
                </a:lnTo>
                <a:lnTo>
                  <a:pt x="277279" y="211827"/>
                </a:lnTo>
                <a:lnTo>
                  <a:pt x="280276" y="252281"/>
                </a:lnTo>
                <a:lnTo>
                  <a:pt x="271841" y="304639"/>
                </a:lnTo>
                <a:lnTo>
                  <a:pt x="250153" y="347723"/>
                </a:lnTo>
                <a:lnTo>
                  <a:pt x="220637" y="380263"/>
                </a:lnTo>
                <a:lnTo>
                  <a:pt x="188720" y="400992"/>
                </a:lnTo>
                <a:lnTo>
                  <a:pt x="159827" y="408640"/>
                </a:lnTo>
                <a:lnTo>
                  <a:pt x="159827" y="570215"/>
                </a:lnTo>
                <a:lnTo>
                  <a:pt x="332785" y="570215"/>
                </a:lnTo>
                <a:lnTo>
                  <a:pt x="332785" y="470900"/>
                </a:lnTo>
                <a:lnTo>
                  <a:pt x="373599" y="444914"/>
                </a:lnTo>
                <a:lnTo>
                  <a:pt x="406991" y="413758"/>
                </a:lnTo>
                <a:lnTo>
                  <a:pt x="432962" y="377434"/>
                </a:lnTo>
                <a:lnTo>
                  <a:pt x="451512" y="335939"/>
                </a:lnTo>
                <a:lnTo>
                  <a:pt x="462642" y="289276"/>
                </a:lnTo>
                <a:lnTo>
                  <a:pt x="466352" y="237441"/>
                </a:lnTo>
                <a:lnTo>
                  <a:pt x="462427" y="185969"/>
                </a:lnTo>
                <a:lnTo>
                  <a:pt x="455730" y="159815"/>
                </a:lnTo>
                <a:close/>
              </a:path>
              <a:path w="466725" h="570229" extrusionOk="0">
                <a:moveTo>
                  <a:pt x="235745" y="0"/>
                </a:moveTo>
                <a:lnTo>
                  <a:pt x="187705" y="3941"/>
                </a:lnTo>
                <a:lnTo>
                  <a:pt x="144058" y="15766"/>
                </a:lnTo>
                <a:lnTo>
                  <a:pt x="104803" y="35473"/>
                </a:lnTo>
                <a:lnTo>
                  <a:pt x="69937" y="63064"/>
                </a:lnTo>
                <a:lnTo>
                  <a:pt x="41050" y="98832"/>
                </a:lnTo>
                <a:lnTo>
                  <a:pt x="19767" y="143053"/>
                </a:lnTo>
                <a:lnTo>
                  <a:pt x="6086" y="195727"/>
                </a:lnTo>
                <a:lnTo>
                  <a:pt x="0" y="256855"/>
                </a:lnTo>
                <a:lnTo>
                  <a:pt x="179806" y="256855"/>
                </a:lnTo>
                <a:lnTo>
                  <a:pt x="183729" y="214403"/>
                </a:lnTo>
                <a:lnTo>
                  <a:pt x="193787" y="184078"/>
                </a:lnTo>
                <a:lnTo>
                  <a:pt x="209985" y="165881"/>
                </a:lnTo>
                <a:lnTo>
                  <a:pt x="232327" y="159815"/>
                </a:lnTo>
                <a:lnTo>
                  <a:pt x="455730" y="159815"/>
                </a:lnTo>
                <a:lnTo>
                  <a:pt x="450653" y="139985"/>
                </a:lnTo>
                <a:lnTo>
                  <a:pt x="431032" y="99493"/>
                </a:lnTo>
                <a:lnTo>
                  <a:pt x="403564" y="64496"/>
                </a:lnTo>
                <a:lnTo>
                  <a:pt x="369525" y="36279"/>
                </a:lnTo>
                <a:lnTo>
                  <a:pt x="330209" y="16124"/>
                </a:lnTo>
                <a:lnTo>
                  <a:pt x="285616" y="4031"/>
                </a:lnTo>
                <a:lnTo>
                  <a:pt x="23574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7" name="Google Shape;377;p5"/>
          <p:cNvSpPr/>
          <p:nvPr/>
        </p:nvSpPr>
        <p:spPr>
          <a:xfrm>
            <a:off x="16655794" y="3420109"/>
            <a:ext cx="173355" cy="173355"/>
          </a:xfrm>
          <a:custGeom>
            <a:avLst/>
            <a:gdLst/>
            <a:ahLst/>
            <a:cxnLst/>
            <a:rect l="l" t="t" r="r" b="b"/>
            <a:pathLst>
              <a:path w="173355" h="173354" extrusionOk="0">
                <a:moveTo>
                  <a:pt x="172958" y="172945"/>
                </a:moveTo>
                <a:lnTo>
                  <a:pt x="0" y="172945"/>
                </a:lnTo>
                <a:lnTo>
                  <a:pt x="0" y="0"/>
                </a:lnTo>
                <a:lnTo>
                  <a:pt x="172958" y="0"/>
                </a:lnTo>
                <a:lnTo>
                  <a:pt x="172958" y="172945"/>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8" name="Google Shape;378;p5"/>
          <p:cNvSpPr/>
          <p:nvPr/>
        </p:nvSpPr>
        <p:spPr>
          <a:xfrm>
            <a:off x="18919375" y="8206651"/>
            <a:ext cx="688975" cy="842010"/>
          </a:xfrm>
          <a:custGeom>
            <a:avLst/>
            <a:gdLst/>
            <a:ahLst/>
            <a:cxnLst/>
            <a:rect l="l" t="t" r="r" b="b"/>
            <a:pathLst>
              <a:path w="688975" h="842009" extrusionOk="0">
                <a:moveTo>
                  <a:pt x="673813" y="235959"/>
                </a:moveTo>
                <a:lnTo>
                  <a:pt x="342988" y="235959"/>
                </a:lnTo>
                <a:lnTo>
                  <a:pt x="373959" y="244490"/>
                </a:lnTo>
                <a:lnTo>
                  <a:pt x="396082" y="270084"/>
                </a:lnTo>
                <a:lnTo>
                  <a:pt x="409355" y="312742"/>
                </a:lnTo>
                <a:lnTo>
                  <a:pt x="413780" y="372466"/>
                </a:lnTo>
                <a:lnTo>
                  <a:pt x="407231" y="428996"/>
                </a:lnTo>
                <a:lnTo>
                  <a:pt x="389532" y="478812"/>
                </a:lnTo>
                <a:lnTo>
                  <a:pt x="363601" y="521231"/>
                </a:lnTo>
                <a:lnTo>
                  <a:pt x="332359" y="555571"/>
                </a:lnTo>
                <a:lnTo>
                  <a:pt x="298725" y="581151"/>
                </a:lnTo>
                <a:lnTo>
                  <a:pt x="235959" y="603298"/>
                </a:lnTo>
                <a:lnTo>
                  <a:pt x="235959" y="841859"/>
                </a:lnTo>
                <a:lnTo>
                  <a:pt x="491306" y="841859"/>
                </a:lnTo>
                <a:lnTo>
                  <a:pt x="491306" y="695224"/>
                </a:lnTo>
                <a:lnTo>
                  <a:pt x="532690" y="670497"/>
                </a:lnTo>
                <a:lnTo>
                  <a:pt x="569206" y="642377"/>
                </a:lnTo>
                <a:lnTo>
                  <a:pt x="600852" y="610866"/>
                </a:lnTo>
                <a:lnTo>
                  <a:pt x="627630" y="575963"/>
                </a:lnTo>
                <a:lnTo>
                  <a:pt x="649540" y="537668"/>
                </a:lnTo>
                <a:lnTo>
                  <a:pt x="666580" y="495981"/>
                </a:lnTo>
                <a:lnTo>
                  <a:pt x="678752" y="450901"/>
                </a:lnTo>
                <a:lnTo>
                  <a:pt x="686055" y="402429"/>
                </a:lnTo>
                <a:lnTo>
                  <a:pt x="688490" y="350565"/>
                </a:lnTo>
                <a:lnTo>
                  <a:pt x="685915" y="299002"/>
                </a:lnTo>
                <a:lnTo>
                  <a:pt x="678190" y="251041"/>
                </a:lnTo>
                <a:lnTo>
                  <a:pt x="673813" y="235959"/>
                </a:lnTo>
                <a:close/>
              </a:path>
              <a:path w="688975" h="842009" extrusionOk="0">
                <a:moveTo>
                  <a:pt x="348039" y="0"/>
                </a:moveTo>
                <a:lnTo>
                  <a:pt x="290782" y="3725"/>
                </a:lnTo>
                <a:lnTo>
                  <a:pt x="237673" y="14901"/>
                </a:lnTo>
                <a:lnTo>
                  <a:pt x="188712" y="33526"/>
                </a:lnTo>
                <a:lnTo>
                  <a:pt x="143900" y="59599"/>
                </a:lnTo>
                <a:lnTo>
                  <a:pt x="103234" y="93119"/>
                </a:lnTo>
                <a:lnTo>
                  <a:pt x="73561" y="126935"/>
                </a:lnTo>
                <a:lnTo>
                  <a:pt x="48874" y="166298"/>
                </a:lnTo>
                <a:lnTo>
                  <a:pt x="29174" y="211207"/>
                </a:lnTo>
                <a:lnTo>
                  <a:pt x="14461" y="261663"/>
                </a:lnTo>
                <a:lnTo>
                  <a:pt x="4736" y="317665"/>
                </a:lnTo>
                <a:lnTo>
                  <a:pt x="0" y="379213"/>
                </a:lnTo>
                <a:lnTo>
                  <a:pt x="265462" y="379213"/>
                </a:lnTo>
                <a:lnTo>
                  <a:pt x="271251" y="316538"/>
                </a:lnTo>
                <a:lnTo>
                  <a:pt x="286098" y="271771"/>
                </a:lnTo>
                <a:lnTo>
                  <a:pt x="310008" y="244912"/>
                </a:lnTo>
                <a:lnTo>
                  <a:pt x="342988" y="235959"/>
                </a:lnTo>
                <a:lnTo>
                  <a:pt x="673813" y="235959"/>
                </a:lnTo>
                <a:lnTo>
                  <a:pt x="665316" y="206682"/>
                </a:lnTo>
                <a:lnTo>
                  <a:pt x="647293" y="165925"/>
                </a:lnTo>
                <a:lnTo>
                  <a:pt x="624120" y="128770"/>
                </a:lnTo>
                <a:lnTo>
                  <a:pt x="595797" y="95218"/>
                </a:lnTo>
                <a:lnTo>
                  <a:pt x="563162" y="66128"/>
                </a:lnTo>
                <a:lnTo>
                  <a:pt x="527065" y="42324"/>
                </a:lnTo>
                <a:lnTo>
                  <a:pt x="487505" y="23809"/>
                </a:lnTo>
                <a:lnTo>
                  <a:pt x="444481" y="10582"/>
                </a:lnTo>
                <a:lnTo>
                  <a:pt x="397993" y="2645"/>
                </a:lnTo>
                <a:lnTo>
                  <a:pt x="3480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9" name="Google Shape;379;p5"/>
          <p:cNvSpPr/>
          <p:nvPr/>
        </p:nvSpPr>
        <p:spPr>
          <a:xfrm>
            <a:off x="19155336" y="9105335"/>
            <a:ext cx="255904" cy="255904"/>
          </a:xfrm>
          <a:custGeom>
            <a:avLst/>
            <a:gdLst/>
            <a:ahLst/>
            <a:cxnLst/>
            <a:rect l="l" t="t" r="r" b="b"/>
            <a:pathLst>
              <a:path w="255905" h="255904" extrusionOk="0">
                <a:moveTo>
                  <a:pt x="255334" y="255334"/>
                </a:moveTo>
                <a:lnTo>
                  <a:pt x="0" y="255334"/>
                </a:lnTo>
                <a:lnTo>
                  <a:pt x="0" y="0"/>
                </a:lnTo>
                <a:lnTo>
                  <a:pt x="255334" y="0"/>
                </a:lnTo>
                <a:lnTo>
                  <a:pt x="255334" y="255334"/>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0" name="Google Shape;380;p5"/>
          <p:cNvSpPr/>
          <p:nvPr/>
        </p:nvSpPr>
        <p:spPr>
          <a:xfrm>
            <a:off x="16828748" y="508583"/>
            <a:ext cx="1455420" cy="1779270"/>
          </a:xfrm>
          <a:custGeom>
            <a:avLst/>
            <a:gdLst/>
            <a:ahLst/>
            <a:cxnLst/>
            <a:rect l="l" t="t" r="r" b="b"/>
            <a:pathLst>
              <a:path w="1455419" h="1779270" extrusionOk="0">
                <a:moveTo>
                  <a:pt x="1424980" y="498619"/>
                </a:moveTo>
                <a:lnTo>
                  <a:pt x="724790" y="498619"/>
                </a:lnTo>
                <a:lnTo>
                  <a:pt x="759850" y="503126"/>
                </a:lnTo>
                <a:lnTo>
                  <a:pt x="790234" y="516649"/>
                </a:lnTo>
                <a:lnTo>
                  <a:pt x="836976" y="570739"/>
                </a:lnTo>
                <a:lnTo>
                  <a:pt x="853334" y="611307"/>
                </a:lnTo>
                <a:lnTo>
                  <a:pt x="865018" y="660890"/>
                </a:lnTo>
                <a:lnTo>
                  <a:pt x="872028" y="719487"/>
                </a:lnTo>
                <a:lnTo>
                  <a:pt x="874364" y="787100"/>
                </a:lnTo>
                <a:lnTo>
                  <a:pt x="870777" y="848506"/>
                </a:lnTo>
                <a:lnTo>
                  <a:pt x="860528" y="906547"/>
                </a:lnTo>
                <a:lnTo>
                  <a:pt x="844388" y="961042"/>
                </a:lnTo>
                <a:lnTo>
                  <a:pt x="823129" y="1011811"/>
                </a:lnTo>
                <a:lnTo>
                  <a:pt x="797522" y="1058673"/>
                </a:lnTo>
                <a:lnTo>
                  <a:pt x="768338" y="1101449"/>
                </a:lnTo>
                <a:lnTo>
                  <a:pt x="736348" y="1139957"/>
                </a:lnTo>
                <a:lnTo>
                  <a:pt x="702323" y="1174018"/>
                </a:lnTo>
                <a:lnTo>
                  <a:pt x="667034" y="1203451"/>
                </a:lnTo>
                <a:lnTo>
                  <a:pt x="631253" y="1228076"/>
                </a:lnTo>
                <a:lnTo>
                  <a:pt x="595749" y="1247712"/>
                </a:lnTo>
                <a:lnTo>
                  <a:pt x="528661" y="1271299"/>
                </a:lnTo>
                <a:lnTo>
                  <a:pt x="498619" y="1274888"/>
                </a:lnTo>
                <a:lnTo>
                  <a:pt x="498619" y="1778999"/>
                </a:lnTo>
                <a:lnTo>
                  <a:pt x="1038200" y="1778999"/>
                </a:lnTo>
                <a:lnTo>
                  <a:pt x="1038200" y="1469144"/>
                </a:lnTo>
                <a:lnTo>
                  <a:pt x="1083214" y="1443910"/>
                </a:lnTo>
                <a:lnTo>
                  <a:pt x="1125656" y="1416885"/>
                </a:lnTo>
                <a:lnTo>
                  <a:pt x="1165526" y="1388068"/>
                </a:lnTo>
                <a:lnTo>
                  <a:pt x="1202824" y="1357460"/>
                </a:lnTo>
                <a:lnTo>
                  <a:pt x="1237549" y="1325060"/>
                </a:lnTo>
                <a:lnTo>
                  <a:pt x="1269703" y="1290868"/>
                </a:lnTo>
                <a:lnTo>
                  <a:pt x="1299284" y="1254885"/>
                </a:lnTo>
                <a:lnTo>
                  <a:pt x="1326293" y="1217110"/>
                </a:lnTo>
                <a:lnTo>
                  <a:pt x="1350730" y="1177544"/>
                </a:lnTo>
                <a:lnTo>
                  <a:pt x="1372594" y="1136185"/>
                </a:lnTo>
                <a:lnTo>
                  <a:pt x="1391886" y="1093035"/>
                </a:lnTo>
                <a:lnTo>
                  <a:pt x="1408606" y="1048092"/>
                </a:lnTo>
                <a:lnTo>
                  <a:pt x="1422754" y="1001357"/>
                </a:lnTo>
                <a:lnTo>
                  <a:pt x="1434329" y="952830"/>
                </a:lnTo>
                <a:lnTo>
                  <a:pt x="1443333" y="902511"/>
                </a:lnTo>
                <a:lnTo>
                  <a:pt x="1449763" y="850399"/>
                </a:lnTo>
                <a:lnTo>
                  <a:pt x="1453622" y="796495"/>
                </a:lnTo>
                <a:lnTo>
                  <a:pt x="1454908" y="740798"/>
                </a:lnTo>
                <a:lnTo>
                  <a:pt x="1453547" y="685364"/>
                </a:lnTo>
                <a:lnTo>
                  <a:pt x="1449466" y="631834"/>
                </a:lnTo>
                <a:lnTo>
                  <a:pt x="1442663" y="580207"/>
                </a:lnTo>
                <a:lnTo>
                  <a:pt x="1433139" y="530484"/>
                </a:lnTo>
                <a:lnTo>
                  <a:pt x="1424980" y="498619"/>
                </a:lnTo>
                <a:close/>
              </a:path>
              <a:path w="1455419" h="1779270" extrusionOk="0">
                <a:moveTo>
                  <a:pt x="735470" y="0"/>
                </a:moveTo>
                <a:lnTo>
                  <a:pt x="679385" y="1626"/>
                </a:lnTo>
                <a:lnTo>
                  <a:pt x="625110" y="6505"/>
                </a:lnTo>
                <a:lnTo>
                  <a:pt x="572648" y="14637"/>
                </a:lnTo>
                <a:lnTo>
                  <a:pt x="521997" y="26022"/>
                </a:lnTo>
                <a:lnTo>
                  <a:pt x="473158" y="40660"/>
                </a:lnTo>
                <a:lnTo>
                  <a:pt x="426130" y="58549"/>
                </a:lnTo>
                <a:lnTo>
                  <a:pt x="380913" y="79692"/>
                </a:lnTo>
                <a:lnTo>
                  <a:pt x="337507" y="104086"/>
                </a:lnTo>
                <a:lnTo>
                  <a:pt x="295912" y="131732"/>
                </a:lnTo>
                <a:lnTo>
                  <a:pt x="256128" y="162631"/>
                </a:lnTo>
                <a:lnTo>
                  <a:pt x="218154" y="196781"/>
                </a:lnTo>
                <a:lnTo>
                  <a:pt x="187903" y="228305"/>
                </a:lnTo>
                <a:lnTo>
                  <a:pt x="159896" y="262325"/>
                </a:lnTo>
                <a:lnTo>
                  <a:pt x="134135" y="298843"/>
                </a:lnTo>
                <a:lnTo>
                  <a:pt x="110619" y="337858"/>
                </a:lnTo>
                <a:lnTo>
                  <a:pt x="89348" y="379370"/>
                </a:lnTo>
                <a:lnTo>
                  <a:pt x="70323" y="423379"/>
                </a:lnTo>
                <a:lnTo>
                  <a:pt x="53542" y="469885"/>
                </a:lnTo>
                <a:lnTo>
                  <a:pt x="39006" y="518887"/>
                </a:lnTo>
                <a:lnTo>
                  <a:pt x="26715" y="570387"/>
                </a:lnTo>
                <a:lnTo>
                  <a:pt x="16669" y="624382"/>
                </a:lnTo>
                <a:lnTo>
                  <a:pt x="8868" y="680875"/>
                </a:lnTo>
                <a:lnTo>
                  <a:pt x="3311" y="739864"/>
                </a:lnTo>
                <a:lnTo>
                  <a:pt x="0" y="801349"/>
                </a:lnTo>
                <a:lnTo>
                  <a:pt x="560954" y="801349"/>
                </a:lnTo>
                <a:lnTo>
                  <a:pt x="564680" y="730397"/>
                </a:lnTo>
                <a:lnTo>
                  <a:pt x="573192" y="668905"/>
                </a:lnTo>
                <a:lnTo>
                  <a:pt x="586489" y="616873"/>
                </a:lnTo>
                <a:lnTo>
                  <a:pt x="604574" y="574301"/>
                </a:lnTo>
                <a:lnTo>
                  <a:pt x="627445" y="541190"/>
                </a:lnTo>
                <a:lnTo>
                  <a:pt x="687553" y="503349"/>
                </a:lnTo>
                <a:lnTo>
                  <a:pt x="724790" y="498619"/>
                </a:lnTo>
                <a:lnTo>
                  <a:pt x="1424980" y="498619"/>
                </a:lnTo>
                <a:lnTo>
                  <a:pt x="1420894" y="482664"/>
                </a:lnTo>
                <a:lnTo>
                  <a:pt x="1405929" y="436748"/>
                </a:lnTo>
                <a:lnTo>
                  <a:pt x="1388244" y="392736"/>
                </a:lnTo>
                <a:lnTo>
                  <a:pt x="1367839" y="350628"/>
                </a:lnTo>
                <a:lnTo>
                  <a:pt x="1344713" y="310423"/>
                </a:lnTo>
                <a:lnTo>
                  <a:pt x="1318868" y="272121"/>
                </a:lnTo>
                <a:lnTo>
                  <a:pt x="1290303" y="235723"/>
                </a:lnTo>
                <a:lnTo>
                  <a:pt x="1259019" y="201229"/>
                </a:lnTo>
                <a:lnTo>
                  <a:pt x="1225451" y="169090"/>
                </a:lnTo>
                <a:lnTo>
                  <a:pt x="1190053" y="139745"/>
                </a:lnTo>
                <a:lnTo>
                  <a:pt x="1152827" y="113195"/>
                </a:lnTo>
                <a:lnTo>
                  <a:pt x="1113771" y="89439"/>
                </a:lnTo>
                <a:lnTo>
                  <a:pt x="1072886" y="68477"/>
                </a:lnTo>
                <a:lnTo>
                  <a:pt x="1030171" y="50310"/>
                </a:lnTo>
                <a:lnTo>
                  <a:pt x="985628" y="34938"/>
                </a:lnTo>
                <a:lnTo>
                  <a:pt x="939255" y="22360"/>
                </a:lnTo>
                <a:lnTo>
                  <a:pt x="891052" y="12578"/>
                </a:lnTo>
                <a:lnTo>
                  <a:pt x="841021" y="5590"/>
                </a:lnTo>
                <a:lnTo>
                  <a:pt x="789160" y="1397"/>
                </a:lnTo>
                <a:lnTo>
                  <a:pt x="735470" y="0"/>
                </a:lnTo>
                <a:close/>
              </a:path>
            </a:pathLst>
          </a:custGeom>
          <a:solidFill>
            <a:srgbClr val="FFFFFF">
              <a:alpha val="18039"/>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1" name="Google Shape;381;p5"/>
          <p:cNvSpPr/>
          <p:nvPr/>
        </p:nvSpPr>
        <p:spPr>
          <a:xfrm>
            <a:off x="17327384" y="2407679"/>
            <a:ext cx="539750" cy="539750"/>
          </a:xfrm>
          <a:custGeom>
            <a:avLst/>
            <a:gdLst/>
            <a:ahLst/>
            <a:cxnLst/>
            <a:rect l="l" t="t" r="r" b="b"/>
            <a:pathLst>
              <a:path w="539750" h="539750" extrusionOk="0">
                <a:moveTo>
                  <a:pt x="539568" y="539568"/>
                </a:moveTo>
                <a:lnTo>
                  <a:pt x="0" y="539568"/>
                </a:lnTo>
                <a:lnTo>
                  <a:pt x="0" y="0"/>
                </a:lnTo>
                <a:lnTo>
                  <a:pt x="539568" y="0"/>
                </a:lnTo>
                <a:lnTo>
                  <a:pt x="539568" y="539568"/>
                </a:lnTo>
                <a:close/>
              </a:path>
            </a:pathLst>
          </a:custGeom>
          <a:solidFill>
            <a:srgbClr val="FFFFFF">
              <a:alpha val="18039"/>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2" name="Google Shape;382;p5"/>
          <p:cNvSpPr/>
          <p:nvPr/>
        </p:nvSpPr>
        <p:spPr>
          <a:xfrm>
            <a:off x="14995250" y="7101637"/>
            <a:ext cx="1420495" cy="1736725"/>
          </a:xfrm>
          <a:custGeom>
            <a:avLst/>
            <a:gdLst/>
            <a:ahLst/>
            <a:cxnLst/>
            <a:rect l="l" t="t" r="r" b="b"/>
            <a:pathLst>
              <a:path w="1420494" h="1736725" extrusionOk="0">
                <a:moveTo>
                  <a:pt x="1391063" y="486757"/>
                </a:moveTo>
                <a:lnTo>
                  <a:pt x="707538" y="486757"/>
                </a:lnTo>
                <a:lnTo>
                  <a:pt x="741760" y="491158"/>
                </a:lnTo>
                <a:lnTo>
                  <a:pt x="771420" y="504359"/>
                </a:lnTo>
                <a:lnTo>
                  <a:pt x="817051" y="557164"/>
                </a:lnTo>
                <a:lnTo>
                  <a:pt x="833022" y="596769"/>
                </a:lnTo>
                <a:lnTo>
                  <a:pt x="844430" y="645174"/>
                </a:lnTo>
                <a:lnTo>
                  <a:pt x="851275" y="702382"/>
                </a:lnTo>
                <a:lnTo>
                  <a:pt x="853557" y="768391"/>
                </a:lnTo>
                <a:lnTo>
                  <a:pt x="850054" y="828336"/>
                </a:lnTo>
                <a:lnTo>
                  <a:pt x="840049" y="884996"/>
                </a:lnTo>
                <a:lnTo>
                  <a:pt x="824293" y="938194"/>
                </a:lnTo>
                <a:lnTo>
                  <a:pt x="803539" y="987755"/>
                </a:lnTo>
                <a:lnTo>
                  <a:pt x="778540" y="1033502"/>
                </a:lnTo>
                <a:lnTo>
                  <a:pt x="750050" y="1075259"/>
                </a:lnTo>
                <a:lnTo>
                  <a:pt x="718820" y="1112851"/>
                </a:lnTo>
                <a:lnTo>
                  <a:pt x="685604" y="1146101"/>
                </a:lnTo>
                <a:lnTo>
                  <a:pt x="651154" y="1174833"/>
                </a:lnTo>
                <a:lnTo>
                  <a:pt x="616223" y="1198872"/>
                </a:lnTo>
                <a:lnTo>
                  <a:pt x="581564" y="1218041"/>
                </a:lnTo>
                <a:lnTo>
                  <a:pt x="516072" y="1241065"/>
                </a:lnTo>
                <a:lnTo>
                  <a:pt x="486745" y="1244569"/>
                </a:lnTo>
                <a:lnTo>
                  <a:pt x="486745" y="1736680"/>
                </a:lnTo>
                <a:lnTo>
                  <a:pt x="1013485" y="1736680"/>
                </a:lnTo>
                <a:lnTo>
                  <a:pt x="1013485" y="1434201"/>
                </a:lnTo>
                <a:lnTo>
                  <a:pt x="1057428" y="1409568"/>
                </a:lnTo>
                <a:lnTo>
                  <a:pt x="1098860" y="1383186"/>
                </a:lnTo>
                <a:lnTo>
                  <a:pt x="1137782" y="1355054"/>
                </a:lnTo>
                <a:lnTo>
                  <a:pt x="1174192" y="1325174"/>
                </a:lnTo>
                <a:lnTo>
                  <a:pt x="1208091" y="1293545"/>
                </a:lnTo>
                <a:lnTo>
                  <a:pt x="1239480" y="1260166"/>
                </a:lnTo>
                <a:lnTo>
                  <a:pt x="1268357" y="1225038"/>
                </a:lnTo>
                <a:lnTo>
                  <a:pt x="1294723" y="1188161"/>
                </a:lnTo>
                <a:lnTo>
                  <a:pt x="1318579" y="1149535"/>
                </a:lnTo>
                <a:lnTo>
                  <a:pt x="1339923" y="1109159"/>
                </a:lnTo>
                <a:lnTo>
                  <a:pt x="1358756" y="1067034"/>
                </a:lnTo>
                <a:lnTo>
                  <a:pt x="1375078" y="1023160"/>
                </a:lnTo>
                <a:lnTo>
                  <a:pt x="1388890" y="977537"/>
                </a:lnTo>
                <a:lnTo>
                  <a:pt x="1400190" y="930165"/>
                </a:lnTo>
                <a:lnTo>
                  <a:pt x="1408979" y="881043"/>
                </a:lnTo>
                <a:lnTo>
                  <a:pt x="1415256" y="830172"/>
                </a:lnTo>
                <a:lnTo>
                  <a:pt x="1419023" y="777551"/>
                </a:lnTo>
                <a:lnTo>
                  <a:pt x="1420279" y="723182"/>
                </a:lnTo>
                <a:lnTo>
                  <a:pt x="1418951" y="669066"/>
                </a:lnTo>
                <a:lnTo>
                  <a:pt x="1414966" y="616809"/>
                </a:lnTo>
                <a:lnTo>
                  <a:pt x="1408325" y="566410"/>
                </a:lnTo>
                <a:lnTo>
                  <a:pt x="1399028" y="517869"/>
                </a:lnTo>
                <a:lnTo>
                  <a:pt x="1391063" y="486757"/>
                </a:lnTo>
                <a:close/>
              </a:path>
              <a:path w="1420494" h="1736725" extrusionOk="0">
                <a:moveTo>
                  <a:pt x="717967" y="0"/>
                </a:moveTo>
                <a:lnTo>
                  <a:pt x="663214" y="1588"/>
                </a:lnTo>
                <a:lnTo>
                  <a:pt x="610230" y="6352"/>
                </a:lnTo>
                <a:lnTo>
                  <a:pt x="559015" y="14292"/>
                </a:lnTo>
                <a:lnTo>
                  <a:pt x="509568" y="25407"/>
                </a:lnTo>
                <a:lnTo>
                  <a:pt x="461891" y="39697"/>
                </a:lnTo>
                <a:lnTo>
                  <a:pt x="415981" y="57162"/>
                </a:lnTo>
                <a:lnTo>
                  <a:pt x="371840" y="77801"/>
                </a:lnTo>
                <a:lnTo>
                  <a:pt x="329467" y="101614"/>
                </a:lnTo>
                <a:lnTo>
                  <a:pt x="288861" y="128601"/>
                </a:lnTo>
                <a:lnTo>
                  <a:pt x="250023" y="158761"/>
                </a:lnTo>
                <a:lnTo>
                  <a:pt x="212952" y="192094"/>
                </a:lnTo>
                <a:lnTo>
                  <a:pt x="183422" y="222869"/>
                </a:lnTo>
                <a:lnTo>
                  <a:pt x="156083" y="256082"/>
                </a:lnTo>
                <a:lnTo>
                  <a:pt x="130935" y="291732"/>
                </a:lnTo>
                <a:lnTo>
                  <a:pt x="107979" y="329820"/>
                </a:lnTo>
                <a:lnTo>
                  <a:pt x="87215" y="370346"/>
                </a:lnTo>
                <a:lnTo>
                  <a:pt x="68641" y="413309"/>
                </a:lnTo>
                <a:lnTo>
                  <a:pt x="52260" y="458709"/>
                </a:lnTo>
                <a:lnTo>
                  <a:pt x="38070" y="506546"/>
                </a:lnTo>
                <a:lnTo>
                  <a:pt x="26072" y="556821"/>
                </a:lnTo>
                <a:lnTo>
                  <a:pt x="16266" y="609532"/>
                </a:lnTo>
                <a:lnTo>
                  <a:pt x="8652" y="664681"/>
                </a:lnTo>
                <a:lnTo>
                  <a:pt x="3230" y="722266"/>
                </a:lnTo>
                <a:lnTo>
                  <a:pt x="0" y="782288"/>
                </a:lnTo>
                <a:lnTo>
                  <a:pt x="547597" y="782288"/>
                </a:lnTo>
                <a:lnTo>
                  <a:pt x="551234" y="713026"/>
                </a:lnTo>
                <a:lnTo>
                  <a:pt x="559543" y="652999"/>
                </a:lnTo>
                <a:lnTo>
                  <a:pt x="572524" y="602204"/>
                </a:lnTo>
                <a:lnTo>
                  <a:pt x="590179" y="560645"/>
                </a:lnTo>
                <a:lnTo>
                  <a:pt x="612507" y="528320"/>
                </a:lnTo>
                <a:lnTo>
                  <a:pt x="671186" y="491376"/>
                </a:lnTo>
                <a:lnTo>
                  <a:pt x="707538" y="486757"/>
                </a:lnTo>
                <a:lnTo>
                  <a:pt x="1391063" y="486757"/>
                </a:lnTo>
                <a:lnTo>
                  <a:pt x="1387076" y="471186"/>
                </a:lnTo>
                <a:lnTo>
                  <a:pt x="1372467" y="426362"/>
                </a:lnTo>
                <a:lnTo>
                  <a:pt x="1355203" y="383396"/>
                </a:lnTo>
                <a:lnTo>
                  <a:pt x="1335283" y="342288"/>
                </a:lnTo>
                <a:lnTo>
                  <a:pt x="1312708" y="303039"/>
                </a:lnTo>
                <a:lnTo>
                  <a:pt x="1287477" y="265648"/>
                </a:lnTo>
                <a:lnTo>
                  <a:pt x="1259592" y="230116"/>
                </a:lnTo>
                <a:lnTo>
                  <a:pt x="1229051" y="196442"/>
                </a:lnTo>
                <a:lnTo>
                  <a:pt x="1193216" y="162350"/>
                </a:lnTo>
                <a:lnTo>
                  <a:pt x="1155255" y="131505"/>
                </a:lnTo>
                <a:lnTo>
                  <a:pt x="1115169" y="103906"/>
                </a:lnTo>
                <a:lnTo>
                  <a:pt x="1072957" y="79554"/>
                </a:lnTo>
                <a:lnTo>
                  <a:pt x="1028619" y="58449"/>
                </a:lnTo>
                <a:lnTo>
                  <a:pt x="982157" y="40590"/>
                </a:lnTo>
                <a:lnTo>
                  <a:pt x="933569" y="25977"/>
                </a:lnTo>
                <a:lnTo>
                  <a:pt x="882856" y="14612"/>
                </a:lnTo>
                <a:lnTo>
                  <a:pt x="830018" y="6494"/>
                </a:lnTo>
                <a:lnTo>
                  <a:pt x="775055" y="1623"/>
                </a:lnTo>
                <a:lnTo>
                  <a:pt x="717967" y="0"/>
                </a:lnTo>
                <a:close/>
              </a:path>
            </a:pathLst>
          </a:custGeom>
          <a:solidFill>
            <a:srgbClr val="FFFFFF">
              <a:alpha val="18039"/>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3" name="Google Shape;383;p5"/>
          <p:cNvSpPr/>
          <p:nvPr/>
        </p:nvSpPr>
        <p:spPr>
          <a:xfrm>
            <a:off x="15481991" y="8955547"/>
            <a:ext cx="527050" cy="527050"/>
          </a:xfrm>
          <a:custGeom>
            <a:avLst/>
            <a:gdLst/>
            <a:ahLst/>
            <a:cxnLst/>
            <a:rect l="l" t="t" r="r" b="b"/>
            <a:pathLst>
              <a:path w="527050" h="527050" extrusionOk="0">
                <a:moveTo>
                  <a:pt x="526739" y="526739"/>
                </a:moveTo>
                <a:lnTo>
                  <a:pt x="0" y="526739"/>
                </a:lnTo>
                <a:lnTo>
                  <a:pt x="0" y="0"/>
                </a:lnTo>
                <a:lnTo>
                  <a:pt x="526739" y="0"/>
                </a:lnTo>
                <a:lnTo>
                  <a:pt x="526739" y="526739"/>
                </a:lnTo>
                <a:close/>
              </a:path>
            </a:pathLst>
          </a:custGeom>
          <a:solidFill>
            <a:srgbClr val="FFFFFF">
              <a:alpha val="18039"/>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4" name="Google Shape;384;p5"/>
          <p:cNvSpPr/>
          <p:nvPr/>
        </p:nvSpPr>
        <p:spPr>
          <a:xfrm>
            <a:off x="5238647" y="10901569"/>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88"/>
        <p:cNvGrpSpPr/>
        <p:nvPr/>
      </p:nvGrpSpPr>
      <p:grpSpPr>
        <a:xfrm>
          <a:off x="0" y="0"/>
          <a:ext cx="0" cy="0"/>
          <a:chOff x="0" y="0"/>
          <a:chExt cx="0" cy="0"/>
        </a:xfrm>
      </p:grpSpPr>
      <p:pic>
        <p:nvPicPr>
          <p:cNvPr id="389" name="Google Shape;389;p7"/>
          <p:cNvPicPr preferRelativeResize="0"/>
          <p:nvPr/>
        </p:nvPicPr>
        <p:blipFill rotWithShape="1">
          <a:blip r:embed="rId3">
            <a:alphaModFix/>
          </a:blip>
          <a:srcRect/>
          <a:stretch/>
        </p:blipFill>
        <p:spPr>
          <a:xfrm>
            <a:off x="0" y="-4555"/>
            <a:ext cx="20104101" cy="4356926"/>
          </a:xfrm>
          <a:prstGeom prst="rect">
            <a:avLst/>
          </a:prstGeom>
          <a:noFill/>
          <a:ln>
            <a:noFill/>
          </a:ln>
        </p:spPr>
      </p:pic>
      <p:sp>
        <p:nvSpPr>
          <p:cNvPr id="390" name="Google Shape;390;p7"/>
          <p:cNvSpPr/>
          <p:nvPr/>
        </p:nvSpPr>
        <p:spPr>
          <a:xfrm>
            <a:off x="19997636" y="0"/>
            <a:ext cx="106463" cy="9936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1" name="Google Shape;391;p7"/>
          <p:cNvSpPr txBox="1">
            <a:spLocks noGrp="1"/>
          </p:cNvSpPr>
          <p:nvPr>
            <p:ph type="title"/>
          </p:nvPr>
        </p:nvSpPr>
        <p:spPr>
          <a:xfrm>
            <a:off x="257725" y="1695229"/>
            <a:ext cx="12489900" cy="1231800"/>
          </a:xfrm>
          <a:prstGeom prst="rect">
            <a:avLst/>
          </a:prstGeom>
          <a:noFill/>
          <a:ln>
            <a:noFill/>
          </a:ln>
        </p:spPr>
        <p:txBody>
          <a:bodyPr spcFirstLastPara="1" wrap="square" lIns="0" tIns="11425" rIns="0" bIns="0" anchor="t" anchorCtr="0">
            <a:spAutoFit/>
          </a:bodyPr>
          <a:lstStyle/>
          <a:p>
            <a:pPr marL="12700" marR="5080" lvl="0" indent="0" algn="l" rtl="0">
              <a:lnSpc>
                <a:spcPct val="100600"/>
              </a:lnSpc>
              <a:spcBef>
                <a:spcPts val="0"/>
              </a:spcBef>
              <a:spcAft>
                <a:spcPts val="0"/>
              </a:spcAft>
              <a:buSzPts val="1400"/>
              <a:buNone/>
            </a:pPr>
            <a:r>
              <a:rPr lang="en-US"/>
              <a:t>BROAD OVERVIEW</a:t>
            </a:r>
            <a:endParaRPr/>
          </a:p>
        </p:txBody>
      </p:sp>
      <p:sp>
        <p:nvSpPr>
          <p:cNvPr id="392" name="Google Shape;392;p7"/>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3" name="Google Shape;393;p7"/>
          <p:cNvSpPr/>
          <p:nvPr/>
        </p:nvSpPr>
        <p:spPr>
          <a:xfrm>
            <a:off x="1007740" y="689485"/>
            <a:ext cx="296545"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4" name="Google Shape;394;p7"/>
          <p:cNvSpPr/>
          <p:nvPr/>
        </p:nvSpPr>
        <p:spPr>
          <a:xfrm>
            <a:off x="1305790" y="685928"/>
            <a:ext cx="412115"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5" name="Google Shape;395;p7"/>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6" name="Google Shape;396;p7"/>
          <p:cNvSpPr/>
          <p:nvPr/>
        </p:nvSpPr>
        <p:spPr>
          <a:xfrm>
            <a:off x="2202083" y="563119"/>
            <a:ext cx="318135" cy="528320"/>
          </a:xfrm>
          <a:custGeom>
            <a:avLst/>
            <a:gdLst/>
            <a:ahLst/>
            <a:cxnLst/>
            <a:rect l="l" t="t" r="r" b="b"/>
            <a:pathLst>
              <a:path w="318135" h="528319" extrusionOk="0">
                <a:moveTo>
                  <a:pt x="222753" y="224776"/>
                </a:moveTo>
                <a:lnTo>
                  <a:pt x="74724" y="224776"/>
                </a:lnTo>
                <a:lnTo>
                  <a:pt x="74828" y="419317"/>
                </a:lnTo>
                <a:lnTo>
                  <a:pt x="81834" y="469264"/>
                </a:lnTo>
                <a:lnTo>
                  <a:pt x="103146" y="502966"/>
                </a:lnTo>
                <a:lnTo>
                  <a:pt x="141994" y="521567"/>
                </a:lnTo>
                <a:lnTo>
                  <a:pt x="201782" y="527757"/>
                </a:lnTo>
                <a:lnTo>
                  <a:pt x="230159" y="526738"/>
                </a:lnTo>
                <a:lnTo>
                  <a:pt x="274473" y="518592"/>
                </a:lnTo>
                <a:lnTo>
                  <a:pt x="311195" y="490415"/>
                </a:lnTo>
                <a:lnTo>
                  <a:pt x="318134" y="459793"/>
                </a:lnTo>
                <a:lnTo>
                  <a:pt x="317462" y="447994"/>
                </a:lnTo>
                <a:lnTo>
                  <a:pt x="292822" y="416052"/>
                </a:lnTo>
                <a:lnTo>
                  <a:pt x="259606" y="413428"/>
                </a:lnTo>
                <a:lnTo>
                  <a:pt x="250618" y="412910"/>
                </a:lnTo>
                <a:lnTo>
                  <a:pt x="222753" y="378761"/>
                </a:lnTo>
                <a:lnTo>
                  <a:pt x="222753" y="224776"/>
                </a:lnTo>
                <a:close/>
              </a:path>
              <a:path w="318135" h="528319" extrusionOk="0">
                <a:moveTo>
                  <a:pt x="270274" y="136657"/>
                </a:moveTo>
                <a:lnTo>
                  <a:pt x="47194" y="136657"/>
                </a:lnTo>
                <a:lnTo>
                  <a:pt x="36623" y="137362"/>
                </a:lnTo>
                <a:lnTo>
                  <a:pt x="3106" y="161596"/>
                </a:lnTo>
                <a:lnTo>
                  <a:pt x="0" y="179806"/>
                </a:lnTo>
                <a:lnTo>
                  <a:pt x="757" y="189848"/>
                </a:lnTo>
                <a:lnTo>
                  <a:pt x="26542" y="221798"/>
                </a:lnTo>
                <a:lnTo>
                  <a:pt x="45812" y="224776"/>
                </a:lnTo>
                <a:lnTo>
                  <a:pt x="271656" y="224776"/>
                </a:lnTo>
                <a:lnTo>
                  <a:pt x="311158" y="206400"/>
                </a:lnTo>
                <a:lnTo>
                  <a:pt x="318134" y="179806"/>
                </a:lnTo>
                <a:lnTo>
                  <a:pt x="317348" y="170127"/>
                </a:lnTo>
                <a:lnTo>
                  <a:pt x="290444" y="139480"/>
                </a:lnTo>
                <a:lnTo>
                  <a:pt x="270274" y="136657"/>
                </a:lnTo>
                <a:close/>
              </a:path>
              <a:path w="318135" h="528319" extrusionOk="0">
                <a:moveTo>
                  <a:pt x="148732" y="0"/>
                </a:moveTo>
                <a:lnTo>
                  <a:pt x="106012" y="11280"/>
                </a:lnTo>
                <a:lnTo>
                  <a:pt x="79806" y="43142"/>
                </a:lnTo>
                <a:lnTo>
                  <a:pt x="74724" y="72575"/>
                </a:lnTo>
                <a:lnTo>
                  <a:pt x="74724" y="136657"/>
                </a:lnTo>
                <a:lnTo>
                  <a:pt x="222753" y="136657"/>
                </a:lnTo>
                <a:lnTo>
                  <a:pt x="222753" y="70439"/>
                </a:lnTo>
                <a:lnTo>
                  <a:pt x="212300" y="27885"/>
                </a:lnTo>
                <a:lnTo>
                  <a:pt x="181012" y="4493"/>
                </a:lnTo>
                <a:lnTo>
                  <a:pt x="14873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7"/>
          <p:cNvSpPr/>
          <p:nvPr/>
        </p:nvSpPr>
        <p:spPr>
          <a:xfrm>
            <a:off x="2587966" y="556055"/>
            <a:ext cx="150495" cy="535305"/>
          </a:xfrm>
          <a:custGeom>
            <a:avLst/>
            <a:gdLst/>
            <a:ahLst/>
            <a:cxnLst/>
            <a:rect l="l" t="t" r="r" b="b"/>
            <a:pathLst>
              <a:path w="150494" h="535305" extrusionOk="0">
                <a:moveTo>
                  <a:pt x="75390" y="0"/>
                </a:moveTo>
                <a:lnTo>
                  <a:pt x="31347" y="12154"/>
                </a:lnTo>
                <a:lnTo>
                  <a:pt x="5077" y="46914"/>
                </a:lnTo>
                <a:lnTo>
                  <a:pt x="0" y="79637"/>
                </a:lnTo>
                <a:lnTo>
                  <a:pt x="0" y="455169"/>
                </a:lnTo>
                <a:lnTo>
                  <a:pt x="11312" y="501970"/>
                </a:lnTo>
                <a:lnTo>
                  <a:pt x="43993" y="529507"/>
                </a:lnTo>
                <a:lnTo>
                  <a:pt x="75390" y="534806"/>
                </a:lnTo>
                <a:lnTo>
                  <a:pt x="91592" y="533482"/>
                </a:lnTo>
                <a:lnTo>
                  <a:pt x="129759" y="513697"/>
                </a:lnTo>
                <a:lnTo>
                  <a:pt x="148807" y="474110"/>
                </a:lnTo>
                <a:lnTo>
                  <a:pt x="150077" y="457292"/>
                </a:lnTo>
                <a:lnTo>
                  <a:pt x="150077" y="77488"/>
                </a:lnTo>
                <a:lnTo>
                  <a:pt x="138738" y="32272"/>
                </a:lnTo>
                <a:lnTo>
                  <a:pt x="106231" y="5230"/>
                </a:lnTo>
                <a:lnTo>
                  <a:pt x="75390"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p7"/>
          <p:cNvSpPr/>
          <p:nvPr/>
        </p:nvSpPr>
        <p:spPr>
          <a:xfrm>
            <a:off x="2799244" y="685924"/>
            <a:ext cx="412115"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Google Shape;399;p7"/>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0" name="Google Shape;400;p7"/>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1" name="Google Shape;401;p7"/>
          <p:cNvSpPr/>
          <p:nvPr/>
        </p:nvSpPr>
        <p:spPr>
          <a:xfrm>
            <a:off x="4065261" y="689549"/>
            <a:ext cx="403860" cy="401955"/>
          </a:xfrm>
          <a:custGeom>
            <a:avLst/>
            <a:gdLst/>
            <a:ahLst/>
            <a:cxnLst/>
            <a:rect l="l" t="t" r="r" b="b"/>
            <a:pathLst>
              <a:path w="403860" h="401955" extrusionOk="0">
                <a:moveTo>
                  <a:pt x="67461" y="2789"/>
                </a:moveTo>
                <a:lnTo>
                  <a:pt x="26818" y="13332"/>
                </a:lnTo>
                <a:lnTo>
                  <a:pt x="4301" y="44747"/>
                </a:lnTo>
                <a:lnTo>
                  <a:pt x="0" y="76759"/>
                </a:lnTo>
                <a:lnTo>
                  <a:pt x="0" y="321653"/>
                </a:lnTo>
                <a:lnTo>
                  <a:pt x="11142" y="368481"/>
                </a:lnTo>
                <a:lnTo>
                  <a:pt x="43241" y="396044"/>
                </a:lnTo>
                <a:lnTo>
                  <a:pt x="74033" y="401390"/>
                </a:lnTo>
                <a:lnTo>
                  <a:pt x="90129" y="400034"/>
                </a:lnTo>
                <a:lnTo>
                  <a:pt x="128251" y="380105"/>
                </a:lnTo>
                <a:lnTo>
                  <a:pt x="147439" y="340479"/>
                </a:lnTo>
                <a:lnTo>
                  <a:pt x="148783" y="195022"/>
                </a:lnTo>
                <a:lnTo>
                  <a:pt x="149581" y="178006"/>
                </a:lnTo>
                <a:lnTo>
                  <a:pt x="162478" y="138002"/>
                </a:lnTo>
                <a:lnTo>
                  <a:pt x="204471" y="118928"/>
                </a:lnTo>
                <a:lnTo>
                  <a:pt x="400504" y="118928"/>
                </a:lnTo>
                <a:lnTo>
                  <a:pt x="400071" y="114982"/>
                </a:lnTo>
                <a:lnTo>
                  <a:pt x="397836" y="102130"/>
                </a:lnTo>
                <a:lnTo>
                  <a:pt x="394897" y="90126"/>
                </a:lnTo>
                <a:lnTo>
                  <a:pt x="391275" y="78965"/>
                </a:lnTo>
                <a:lnTo>
                  <a:pt x="388900" y="73241"/>
                </a:lnTo>
                <a:lnTo>
                  <a:pt x="135991" y="73241"/>
                </a:lnTo>
                <a:lnTo>
                  <a:pt x="134590" y="57091"/>
                </a:lnTo>
                <a:lnTo>
                  <a:pt x="117759" y="20895"/>
                </a:lnTo>
                <a:lnTo>
                  <a:pt x="82883" y="3918"/>
                </a:lnTo>
                <a:lnTo>
                  <a:pt x="67461" y="2789"/>
                </a:lnTo>
                <a:close/>
              </a:path>
              <a:path w="403860" h="401955" extrusionOk="0">
                <a:moveTo>
                  <a:pt x="400504" y="118928"/>
                </a:moveTo>
                <a:lnTo>
                  <a:pt x="204471" y="118928"/>
                </a:lnTo>
                <a:lnTo>
                  <a:pt x="217400" y="119951"/>
                </a:lnTo>
                <a:lnTo>
                  <a:pt x="228266" y="123026"/>
                </a:lnTo>
                <a:lnTo>
                  <a:pt x="252270" y="158654"/>
                </a:lnTo>
                <a:lnTo>
                  <a:pt x="255108" y="316061"/>
                </a:lnTo>
                <a:lnTo>
                  <a:pt x="256325" y="335538"/>
                </a:lnTo>
                <a:lnTo>
                  <a:pt x="274546" y="379389"/>
                </a:lnTo>
                <a:lnTo>
                  <a:pt x="313336" y="400015"/>
                </a:lnTo>
                <a:lnTo>
                  <a:pt x="330511" y="401390"/>
                </a:lnTo>
                <a:lnTo>
                  <a:pt x="347474" y="400034"/>
                </a:lnTo>
                <a:lnTo>
                  <a:pt x="385269" y="379741"/>
                </a:lnTo>
                <a:lnTo>
                  <a:pt x="402688" y="335812"/>
                </a:lnTo>
                <a:lnTo>
                  <a:pt x="403853" y="316061"/>
                </a:lnTo>
                <a:lnTo>
                  <a:pt x="403853" y="195022"/>
                </a:lnTo>
                <a:lnTo>
                  <a:pt x="403612" y="169970"/>
                </a:lnTo>
                <a:lnTo>
                  <a:pt x="402895" y="148274"/>
                </a:lnTo>
                <a:lnTo>
                  <a:pt x="401712" y="129941"/>
                </a:lnTo>
                <a:lnTo>
                  <a:pt x="400504" y="118928"/>
                </a:lnTo>
                <a:close/>
              </a:path>
              <a:path w="403860" h="401955" extrusionOk="0">
                <a:moveTo>
                  <a:pt x="267836" y="0"/>
                </a:moveTo>
                <a:lnTo>
                  <a:pt x="226238" y="4454"/>
                </a:lnTo>
                <a:lnTo>
                  <a:pt x="175400" y="27981"/>
                </a:lnTo>
                <a:lnTo>
                  <a:pt x="147953" y="55707"/>
                </a:lnTo>
                <a:lnTo>
                  <a:pt x="135991" y="73241"/>
                </a:lnTo>
                <a:lnTo>
                  <a:pt x="388900" y="73241"/>
                </a:lnTo>
                <a:lnTo>
                  <a:pt x="367606" y="39463"/>
                </a:lnTo>
                <a:lnTo>
                  <a:pt x="324324" y="10018"/>
                </a:lnTo>
                <a:lnTo>
                  <a:pt x="267836"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2" name="Google Shape;402;p7"/>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3" name="Google Shape;403;p7"/>
          <p:cNvSpPr/>
          <p:nvPr/>
        </p:nvSpPr>
        <p:spPr>
          <a:xfrm>
            <a:off x="4778128" y="689549"/>
            <a:ext cx="403860" cy="401955"/>
          </a:xfrm>
          <a:custGeom>
            <a:avLst/>
            <a:gdLst/>
            <a:ahLst/>
            <a:cxnLst/>
            <a:rect l="l" t="t" r="r" b="b"/>
            <a:pathLst>
              <a:path w="403860" h="401955" extrusionOk="0">
                <a:moveTo>
                  <a:pt x="67424" y="2852"/>
                </a:moveTo>
                <a:lnTo>
                  <a:pt x="26789" y="13342"/>
                </a:lnTo>
                <a:lnTo>
                  <a:pt x="4286" y="44761"/>
                </a:lnTo>
                <a:lnTo>
                  <a:pt x="0" y="76759"/>
                </a:lnTo>
                <a:lnTo>
                  <a:pt x="0" y="321703"/>
                </a:lnTo>
                <a:lnTo>
                  <a:pt x="11121" y="368481"/>
                </a:lnTo>
                <a:lnTo>
                  <a:pt x="43215" y="396044"/>
                </a:lnTo>
                <a:lnTo>
                  <a:pt x="73995" y="401390"/>
                </a:lnTo>
                <a:lnTo>
                  <a:pt x="90102" y="400034"/>
                </a:lnTo>
                <a:lnTo>
                  <a:pt x="128188" y="380105"/>
                </a:lnTo>
                <a:lnTo>
                  <a:pt x="147404" y="340479"/>
                </a:lnTo>
                <a:lnTo>
                  <a:pt x="148748" y="195022"/>
                </a:lnTo>
                <a:lnTo>
                  <a:pt x="149542" y="178032"/>
                </a:lnTo>
                <a:lnTo>
                  <a:pt x="162478" y="138014"/>
                </a:lnTo>
                <a:lnTo>
                  <a:pt x="204471" y="118928"/>
                </a:lnTo>
                <a:lnTo>
                  <a:pt x="400458" y="118928"/>
                </a:lnTo>
                <a:lnTo>
                  <a:pt x="400021" y="114982"/>
                </a:lnTo>
                <a:lnTo>
                  <a:pt x="397797" y="102130"/>
                </a:lnTo>
                <a:lnTo>
                  <a:pt x="394866" y="90126"/>
                </a:lnTo>
                <a:lnTo>
                  <a:pt x="391243" y="78965"/>
                </a:lnTo>
                <a:lnTo>
                  <a:pt x="388857"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5" y="119957"/>
                </a:lnTo>
                <a:lnTo>
                  <a:pt x="228233" y="123040"/>
                </a:lnTo>
                <a:lnTo>
                  <a:pt x="252237" y="158663"/>
                </a:lnTo>
                <a:lnTo>
                  <a:pt x="255070" y="316061"/>
                </a:lnTo>
                <a:lnTo>
                  <a:pt x="256286" y="335544"/>
                </a:lnTo>
                <a:lnTo>
                  <a:pt x="274508" y="379389"/>
                </a:lnTo>
                <a:lnTo>
                  <a:pt x="313311" y="400015"/>
                </a:lnTo>
                <a:lnTo>
                  <a:pt x="330498" y="401390"/>
                </a:lnTo>
                <a:lnTo>
                  <a:pt x="347461" y="400034"/>
                </a:lnTo>
                <a:lnTo>
                  <a:pt x="385244" y="379741"/>
                </a:lnTo>
                <a:lnTo>
                  <a:pt x="402652" y="335834"/>
                </a:lnTo>
                <a:lnTo>
                  <a:pt x="403815" y="316061"/>
                </a:lnTo>
                <a:lnTo>
                  <a:pt x="403815" y="195022"/>
                </a:lnTo>
                <a:lnTo>
                  <a:pt x="403578" y="169972"/>
                </a:lnTo>
                <a:lnTo>
                  <a:pt x="402865" y="148278"/>
                </a:lnTo>
                <a:lnTo>
                  <a:pt x="401679" y="129946"/>
                </a:lnTo>
                <a:lnTo>
                  <a:pt x="400458" y="118928"/>
                </a:lnTo>
                <a:close/>
              </a:path>
              <a:path w="403860" h="401955" extrusionOk="0">
                <a:moveTo>
                  <a:pt x="267799" y="0"/>
                </a:moveTo>
                <a:lnTo>
                  <a:pt x="226202" y="4460"/>
                </a:lnTo>
                <a:lnTo>
                  <a:pt x="175377" y="28023"/>
                </a:lnTo>
                <a:lnTo>
                  <a:pt x="147919" y="55715"/>
                </a:lnTo>
                <a:lnTo>
                  <a:pt x="135979" y="73241"/>
                </a:lnTo>
                <a:lnTo>
                  <a:pt x="388857" y="73241"/>
                </a:lnTo>
                <a:lnTo>
                  <a:pt x="367568" y="39488"/>
                </a:lnTo>
                <a:lnTo>
                  <a:pt x="324285" y="10039"/>
                </a:lnTo>
                <a:lnTo>
                  <a:pt x="267799"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4" name="Google Shape;404;p7"/>
          <p:cNvSpPr/>
          <p:nvPr/>
        </p:nvSpPr>
        <p:spPr>
          <a:xfrm>
            <a:off x="5238642" y="689555"/>
            <a:ext cx="414655"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5" name="Google Shape;405;p7"/>
          <p:cNvSpPr/>
          <p:nvPr/>
        </p:nvSpPr>
        <p:spPr>
          <a:xfrm>
            <a:off x="1350061" y="1218690"/>
            <a:ext cx="208203" cy="2388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6" name="Google Shape;406;p7"/>
          <p:cNvSpPr/>
          <p:nvPr/>
        </p:nvSpPr>
        <p:spPr>
          <a:xfrm>
            <a:off x="1622346" y="1287528"/>
            <a:ext cx="144259" cy="174717"/>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7" name="Google Shape;407;p7"/>
          <p:cNvSpPr/>
          <p:nvPr/>
        </p:nvSpPr>
        <p:spPr>
          <a:xfrm>
            <a:off x="1833375" y="1287525"/>
            <a:ext cx="175433" cy="174729"/>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8" name="Google Shape;408;p7"/>
          <p:cNvSpPr/>
          <p:nvPr/>
        </p:nvSpPr>
        <p:spPr>
          <a:xfrm>
            <a:off x="2080605" y="1287529"/>
            <a:ext cx="147212" cy="17001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9" name="Google Shape;409;p7"/>
          <p:cNvSpPr/>
          <p:nvPr/>
        </p:nvSpPr>
        <p:spPr>
          <a:xfrm>
            <a:off x="2287945" y="1287521"/>
            <a:ext cx="180107" cy="17287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0" name="Google Shape;410;p7"/>
          <p:cNvSpPr/>
          <p:nvPr/>
        </p:nvSpPr>
        <p:spPr>
          <a:xfrm>
            <a:off x="2538528" y="1202345"/>
            <a:ext cx="92710" cy="259079"/>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1" name="Google Shape;411;p7"/>
          <p:cNvSpPr/>
          <p:nvPr/>
        </p:nvSpPr>
        <p:spPr>
          <a:xfrm>
            <a:off x="2690326" y="1287521"/>
            <a:ext cx="180095" cy="17287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2" name="Google Shape;412;p7"/>
          <p:cNvSpPr/>
          <p:nvPr/>
        </p:nvSpPr>
        <p:spPr>
          <a:xfrm>
            <a:off x="2930479" y="1287514"/>
            <a:ext cx="179567" cy="244754"/>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3" name="Google Shape;413;p7"/>
          <p:cNvSpPr/>
          <p:nvPr/>
        </p:nvSpPr>
        <p:spPr>
          <a:xfrm>
            <a:off x="3244983" y="1196975"/>
            <a:ext cx="231140"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4" name="Google Shape;414;p7"/>
          <p:cNvSpPr/>
          <p:nvPr/>
        </p:nvSpPr>
        <p:spPr>
          <a:xfrm>
            <a:off x="3478560" y="1287536"/>
            <a:ext cx="162591" cy="175056"/>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5" name="Google Shape;415;p7"/>
          <p:cNvSpPr/>
          <p:nvPr/>
        </p:nvSpPr>
        <p:spPr>
          <a:xfrm>
            <a:off x="3714001" y="1287529"/>
            <a:ext cx="147210" cy="170017"/>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6" name="Google Shape;416;p7"/>
          <p:cNvSpPr/>
          <p:nvPr/>
        </p:nvSpPr>
        <p:spPr>
          <a:xfrm>
            <a:off x="4035086" y="1218690"/>
            <a:ext cx="208203" cy="238836"/>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7" name="Google Shape;417;p7"/>
          <p:cNvSpPr/>
          <p:nvPr/>
        </p:nvSpPr>
        <p:spPr>
          <a:xfrm>
            <a:off x="4308048" y="1202345"/>
            <a:ext cx="92710" cy="259079"/>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8" name="Google Shape;418;p7"/>
          <p:cNvSpPr/>
          <p:nvPr/>
        </p:nvSpPr>
        <p:spPr>
          <a:xfrm>
            <a:off x="4385789" y="1196975"/>
            <a:ext cx="231140"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9" name="Google Shape;419;p7"/>
          <p:cNvSpPr/>
          <p:nvPr/>
        </p:nvSpPr>
        <p:spPr>
          <a:xfrm>
            <a:off x="4619689" y="1287528"/>
            <a:ext cx="144246" cy="174717"/>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0" name="Google Shape;420;p7"/>
          <p:cNvSpPr txBox="1"/>
          <p:nvPr/>
        </p:nvSpPr>
        <p:spPr>
          <a:xfrm>
            <a:off x="7821275" y="2575000"/>
            <a:ext cx="9140700" cy="123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900"/>
              <a:buFont typeface="Arial"/>
              <a:buNone/>
            </a:pPr>
            <a:r>
              <a:rPr lang="en-US" sz="4800" b="1" i="0" u="sng" strike="noStrike" cap="none">
                <a:solidFill>
                  <a:srgbClr val="000000"/>
                </a:solidFill>
                <a:latin typeface="Arial"/>
                <a:ea typeface="Arial"/>
                <a:cs typeface="Arial"/>
                <a:sym typeface="Arial"/>
              </a:rPr>
              <a:t>PCA</a:t>
            </a:r>
            <a:endParaRPr sz="4800" b="1" i="0" u="sng" strike="noStrike" cap="none">
              <a:solidFill>
                <a:srgbClr val="000000"/>
              </a:solidFill>
              <a:latin typeface="Arial"/>
              <a:ea typeface="Arial"/>
              <a:cs typeface="Arial"/>
              <a:sym typeface="Arial"/>
            </a:endParaRPr>
          </a:p>
        </p:txBody>
      </p:sp>
      <p:sp>
        <p:nvSpPr>
          <p:cNvPr id="422" name="Google Shape;422;p7"/>
          <p:cNvSpPr/>
          <p:nvPr/>
        </p:nvSpPr>
        <p:spPr>
          <a:xfrm>
            <a:off x="5653297" y="11040315"/>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pic>
        <p:nvPicPr>
          <p:cNvPr id="3" name="Picture 2">
            <a:extLst>
              <a:ext uri="{FF2B5EF4-FFF2-40B4-BE49-F238E27FC236}">
                <a16:creationId xmlns:a16="http://schemas.microsoft.com/office/drawing/2014/main" id="{66CA5E61-082C-47E2-AA88-065008710763}"/>
              </a:ext>
            </a:extLst>
          </p:cNvPr>
          <p:cNvPicPr>
            <a:picLocks noChangeAspect="1"/>
          </p:cNvPicPr>
          <p:nvPr/>
        </p:nvPicPr>
        <p:blipFill>
          <a:blip r:embed="rId16"/>
          <a:stretch>
            <a:fillRect/>
          </a:stretch>
        </p:blipFill>
        <p:spPr>
          <a:xfrm>
            <a:off x="3714001" y="2868158"/>
            <a:ext cx="10549080" cy="82421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26"/>
        <p:cNvGrpSpPr/>
        <p:nvPr/>
      </p:nvGrpSpPr>
      <p:grpSpPr>
        <a:xfrm>
          <a:off x="0" y="0"/>
          <a:ext cx="0" cy="0"/>
          <a:chOff x="0" y="0"/>
          <a:chExt cx="0" cy="0"/>
        </a:xfrm>
      </p:grpSpPr>
      <p:pic>
        <p:nvPicPr>
          <p:cNvPr id="427" name="Google Shape;427;g6095f61244_0_6"/>
          <p:cNvPicPr preferRelativeResize="0"/>
          <p:nvPr/>
        </p:nvPicPr>
        <p:blipFill rotWithShape="1">
          <a:blip r:embed="rId3">
            <a:alphaModFix/>
          </a:blip>
          <a:srcRect/>
          <a:stretch/>
        </p:blipFill>
        <p:spPr>
          <a:xfrm>
            <a:off x="0" y="-4555"/>
            <a:ext cx="20104101" cy="4356926"/>
          </a:xfrm>
          <a:prstGeom prst="rect">
            <a:avLst/>
          </a:prstGeom>
          <a:noFill/>
          <a:ln>
            <a:noFill/>
          </a:ln>
        </p:spPr>
      </p:pic>
      <p:sp>
        <p:nvSpPr>
          <p:cNvPr id="428" name="Google Shape;428;g6095f61244_0_6"/>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9" name="Google Shape;429;g6095f61244_0_6"/>
          <p:cNvSpPr/>
          <p:nvPr/>
        </p:nvSpPr>
        <p:spPr>
          <a:xfrm>
            <a:off x="1007740" y="689485"/>
            <a:ext cx="296544"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0" name="Google Shape;430;g6095f61244_0_6"/>
          <p:cNvSpPr/>
          <p:nvPr/>
        </p:nvSpPr>
        <p:spPr>
          <a:xfrm>
            <a:off x="1305790" y="685928"/>
            <a:ext cx="412114"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1" name="Google Shape;431;g6095f61244_0_6"/>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2" name="Google Shape;432;g6095f61244_0_6"/>
          <p:cNvSpPr/>
          <p:nvPr/>
        </p:nvSpPr>
        <p:spPr>
          <a:xfrm>
            <a:off x="2202083" y="563119"/>
            <a:ext cx="318135" cy="528319"/>
          </a:xfrm>
          <a:custGeom>
            <a:avLst/>
            <a:gdLst/>
            <a:ahLst/>
            <a:cxnLst/>
            <a:rect l="l" t="t" r="r" b="b"/>
            <a:pathLst>
              <a:path w="318135" h="528319" extrusionOk="0">
                <a:moveTo>
                  <a:pt x="222753" y="224776"/>
                </a:moveTo>
                <a:lnTo>
                  <a:pt x="74724" y="224776"/>
                </a:lnTo>
                <a:lnTo>
                  <a:pt x="74828" y="419317"/>
                </a:lnTo>
                <a:lnTo>
                  <a:pt x="81834" y="469264"/>
                </a:lnTo>
                <a:lnTo>
                  <a:pt x="103146" y="502966"/>
                </a:lnTo>
                <a:lnTo>
                  <a:pt x="141994" y="521567"/>
                </a:lnTo>
                <a:lnTo>
                  <a:pt x="201782" y="527757"/>
                </a:lnTo>
                <a:lnTo>
                  <a:pt x="230159" y="526738"/>
                </a:lnTo>
                <a:lnTo>
                  <a:pt x="274473" y="518592"/>
                </a:lnTo>
                <a:lnTo>
                  <a:pt x="311195" y="490415"/>
                </a:lnTo>
                <a:lnTo>
                  <a:pt x="318134" y="459793"/>
                </a:lnTo>
                <a:lnTo>
                  <a:pt x="317462" y="447994"/>
                </a:lnTo>
                <a:lnTo>
                  <a:pt x="292822" y="416052"/>
                </a:lnTo>
                <a:lnTo>
                  <a:pt x="259606" y="413428"/>
                </a:lnTo>
                <a:lnTo>
                  <a:pt x="250618" y="412910"/>
                </a:lnTo>
                <a:lnTo>
                  <a:pt x="222753" y="378761"/>
                </a:lnTo>
                <a:lnTo>
                  <a:pt x="222753" y="224776"/>
                </a:lnTo>
                <a:close/>
              </a:path>
              <a:path w="318135" h="528319" extrusionOk="0">
                <a:moveTo>
                  <a:pt x="270274" y="136657"/>
                </a:moveTo>
                <a:lnTo>
                  <a:pt x="47194" y="136657"/>
                </a:lnTo>
                <a:lnTo>
                  <a:pt x="36623" y="137362"/>
                </a:lnTo>
                <a:lnTo>
                  <a:pt x="3106" y="161596"/>
                </a:lnTo>
                <a:lnTo>
                  <a:pt x="0" y="179806"/>
                </a:lnTo>
                <a:lnTo>
                  <a:pt x="757" y="189848"/>
                </a:lnTo>
                <a:lnTo>
                  <a:pt x="26542" y="221798"/>
                </a:lnTo>
                <a:lnTo>
                  <a:pt x="45812" y="224776"/>
                </a:lnTo>
                <a:lnTo>
                  <a:pt x="271656" y="224776"/>
                </a:lnTo>
                <a:lnTo>
                  <a:pt x="311158" y="206400"/>
                </a:lnTo>
                <a:lnTo>
                  <a:pt x="318134" y="179806"/>
                </a:lnTo>
                <a:lnTo>
                  <a:pt x="317348" y="170127"/>
                </a:lnTo>
                <a:lnTo>
                  <a:pt x="290444" y="139480"/>
                </a:lnTo>
                <a:lnTo>
                  <a:pt x="270274" y="136657"/>
                </a:lnTo>
                <a:close/>
              </a:path>
              <a:path w="318135" h="528319" extrusionOk="0">
                <a:moveTo>
                  <a:pt x="148732" y="0"/>
                </a:moveTo>
                <a:lnTo>
                  <a:pt x="106012" y="11280"/>
                </a:lnTo>
                <a:lnTo>
                  <a:pt x="79806" y="43142"/>
                </a:lnTo>
                <a:lnTo>
                  <a:pt x="74724" y="72575"/>
                </a:lnTo>
                <a:lnTo>
                  <a:pt x="74724" y="136657"/>
                </a:lnTo>
                <a:lnTo>
                  <a:pt x="222753" y="136657"/>
                </a:lnTo>
                <a:lnTo>
                  <a:pt x="222753" y="70439"/>
                </a:lnTo>
                <a:lnTo>
                  <a:pt x="212300" y="27885"/>
                </a:lnTo>
                <a:lnTo>
                  <a:pt x="181012" y="4493"/>
                </a:lnTo>
                <a:lnTo>
                  <a:pt x="14873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3" name="Google Shape;433;g6095f61244_0_6"/>
          <p:cNvSpPr/>
          <p:nvPr/>
        </p:nvSpPr>
        <p:spPr>
          <a:xfrm>
            <a:off x="2587966" y="556055"/>
            <a:ext cx="150494" cy="535305"/>
          </a:xfrm>
          <a:custGeom>
            <a:avLst/>
            <a:gdLst/>
            <a:ahLst/>
            <a:cxnLst/>
            <a:rect l="l" t="t" r="r" b="b"/>
            <a:pathLst>
              <a:path w="150494" h="535305" extrusionOk="0">
                <a:moveTo>
                  <a:pt x="75390" y="0"/>
                </a:moveTo>
                <a:lnTo>
                  <a:pt x="31347" y="12154"/>
                </a:lnTo>
                <a:lnTo>
                  <a:pt x="5077" y="46914"/>
                </a:lnTo>
                <a:lnTo>
                  <a:pt x="0" y="79637"/>
                </a:lnTo>
                <a:lnTo>
                  <a:pt x="0" y="455169"/>
                </a:lnTo>
                <a:lnTo>
                  <a:pt x="11312" y="501970"/>
                </a:lnTo>
                <a:lnTo>
                  <a:pt x="43993" y="529507"/>
                </a:lnTo>
                <a:lnTo>
                  <a:pt x="75390" y="534806"/>
                </a:lnTo>
                <a:lnTo>
                  <a:pt x="91592" y="533482"/>
                </a:lnTo>
                <a:lnTo>
                  <a:pt x="129759" y="513697"/>
                </a:lnTo>
                <a:lnTo>
                  <a:pt x="148807" y="474110"/>
                </a:lnTo>
                <a:lnTo>
                  <a:pt x="150077" y="457292"/>
                </a:lnTo>
                <a:lnTo>
                  <a:pt x="150077" y="77488"/>
                </a:lnTo>
                <a:lnTo>
                  <a:pt x="138738" y="32272"/>
                </a:lnTo>
                <a:lnTo>
                  <a:pt x="106231" y="5230"/>
                </a:lnTo>
                <a:lnTo>
                  <a:pt x="75390"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4" name="Google Shape;434;g6095f61244_0_6"/>
          <p:cNvSpPr/>
          <p:nvPr/>
        </p:nvSpPr>
        <p:spPr>
          <a:xfrm>
            <a:off x="2799244" y="685924"/>
            <a:ext cx="412114"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5" name="Google Shape;435;g6095f61244_0_6"/>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6" name="Google Shape;436;g6095f61244_0_6"/>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7" name="Google Shape;437;g6095f61244_0_6"/>
          <p:cNvSpPr/>
          <p:nvPr/>
        </p:nvSpPr>
        <p:spPr>
          <a:xfrm>
            <a:off x="4065261" y="689549"/>
            <a:ext cx="403860" cy="401955"/>
          </a:xfrm>
          <a:custGeom>
            <a:avLst/>
            <a:gdLst/>
            <a:ahLst/>
            <a:cxnLst/>
            <a:rect l="l" t="t" r="r" b="b"/>
            <a:pathLst>
              <a:path w="403860" h="401955" extrusionOk="0">
                <a:moveTo>
                  <a:pt x="67461" y="2789"/>
                </a:moveTo>
                <a:lnTo>
                  <a:pt x="26818" y="13332"/>
                </a:lnTo>
                <a:lnTo>
                  <a:pt x="4301" y="44747"/>
                </a:lnTo>
                <a:lnTo>
                  <a:pt x="0" y="76759"/>
                </a:lnTo>
                <a:lnTo>
                  <a:pt x="0" y="321653"/>
                </a:lnTo>
                <a:lnTo>
                  <a:pt x="11142" y="368481"/>
                </a:lnTo>
                <a:lnTo>
                  <a:pt x="43241" y="396044"/>
                </a:lnTo>
                <a:lnTo>
                  <a:pt x="74033" y="401390"/>
                </a:lnTo>
                <a:lnTo>
                  <a:pt x="90129" y="400034"/>
                </a:lnTo>
                <a:lnTo>
                  <a:pt x="128251" y="380105"/>
                </a:lnTo>
                <a:lnTo>
                  <a:pt x="147439" y="340479"/>
                </a:lnTo>
                <a:lnTo>
                  <a:pt x="148783" y="195022"/>
                </a:lnTo>
                <a:lnTo>
                  <a:pt x="149581" y="178006"/>
                </a:lnTo>
                <a:lnTo>
                  <a:pt x="162478" y="138002"/>
                </a:lnTo>
                <a:lnTo>
                  <a:pt x="204471" y="118928"/>
                </a:lnTo>
                <a:lnTo>
                  <a:pt x="400504" y="118928"/>
                </a:lnTo>
                <a:lnTo>
                  <a:pt x="400071" y="114982"/>
                </a:lnTo>
                <a:lnTo>
                  <a:pt x="397836" y="102130"/>
                </a:lnTo>
                <a:lnTo>
                  <a:pt x="394897" y="90126"/>
                </a:lnTo>
                <a:lnTo>
                  <a:pt x="391275" y="78965"/>
                </a:lnTo>
                <a:lnTo>
                  <a:pt x="388900" y="73241"/>
                </a:lnTo>
                <a:lnTo>
                  <a:pt x="135991" y="73241"/>
                </a:lnTo>
                <a:lnTo>
                  <a:pt x="134590" y="57091"/>
                </a:lnTo>
                <a:lnTo>
                  <a:pt x="117759" y="20895"/>
                </a:lnTo>
                <a:lnTo>
                  <a:pt x="82883" y="3918"/>
                </a:lnTo>
                <a:lnTo>
                  <a:pt x="67461" y="2789"/>
                </a:lnTo>
                <a:close/>
              </a:path>
              <a:path w="403860" h="401955" extrusionOk="0">
                <a:moveTo>
                  <a:pt x="400504" y="118928"/>
                </a:moveTo>
                <a:lnTo>
                  <a:pt x="204471" y="118928"/>
                </a:lnTo>
                <a:lnTo>
                  <a:pt x="217400" y="119951"/>
                </a:lnTo>
                <a:lnTo>
                  <a:pt x="228266" y="123026"/>
                </a:lnTo>
                <a:lnTo>
                  <a:pt x="252270" y="158654"/>
                </a:lnTo>
                <a:lnTo>
                  <a:pt x="255108" y="316061"/>
                </a:lnTo>
                <a:lnTo>
                  <a:pt x="256325" y="335538"/>
                </a:lnTo>
                <a:lnTo>
                  <a:pt x="274546" y="379389"/>
                </a:lnTo>
                <a:lnTo>
                  <a:pt x="313336" y="400015"/>
                </a:lnTo>
                <a:lnTo>
                  <a:pt x="330511" y="401390"/>
                </a:lnTo>
                <a:lnTo>
                  <a:pt x="347474" y="400034"/>
                </a:lnTo>
                <a:lnTo>
                  <a:pt x="385269" y="379741"/>
                </a:lnTo>
                <a:lnTo>
                  <a:pt x="402688" y="335812"/>
                </a:lnTo>
                <a:lnTo>
                  <a:pt x="403853" y="316061"/>
                </a:lnTo>
                <a:lnTo>
                  <a:pt x="403853" y="195022"/>
                </a:lnTo>
                <a:lnTo>
                  <a:pt x="403612" y="169970"/>
                </a:lnTo>
                <a:lnTo>
                  <a:pt x="402895" y="148274"/>
                </a:lnTo>
                <a:lnTo>
                  <a:pt x="401712" y="129941"/>
                </a:lnTo>
                <a:lnTo>
                  <a:pt x="400504" y="118928"/>
                </a:lnTo>
                <a:close/>
              </a:path>
              <a:path w="403860" h="401955" extrusionOk="0">
                <a:moveTo>
                  <a:pt x="267836" y="0"/>
                </a:moveTo>
                <a:lnTo>
                  <a:pt x="226238" y="4454"/>
                </a:lnTo>
                <a:lnTo>
                  <a:pt x="175400" y="27981"/>
                </a:lnTo>
                <a:lnTo>
                  <a:pt x="147953" y="55707"/>
                </a:lnTo>
                <a:lnTo>
                  <a:pt x="135991" y="73241"/>
                </a:lnTo>
                <a:lnTo>
                  <a:pt x="388900" y="73241"/>
                </a:lnTo>
                <a:lnTo>
                  <a:pt x="367606" y="39463"/>
                </a:lnTo>
                <a:lnTo>
                  <a:pt x="324324" y="10018"/>
                </a:lnTo>
                <a:lnTo>
                  <a:pt x="267836"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8" name="Google Shape;438;g6095f61244_0_6"/>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9" name="Google Shape;439;g6095f61244_0_6"/>
          <p:cNvSpPr/>
          <p:nvPr/>
        </p:nvSpPr>
        <p:spPr>
          <a:xfrm>
            <a:off x="4778128" y="689549"/>
            <a:ext cx="403860" cy="401955"/>
          </a:xfrm>
          <a:custGeom>
            <a:avLst/>
            <a:gdLst/>
            <a:ahLst/>
            <a:cxnLst/>
            <a:rect l="l" t="t" r="r" b="b"/>
            <a:pathLst>
              <a:path w="403860" h="401955" extrusionOk="0">
                <a:moveTo>
                  <a:pt x="67424" y="2852"/>
                </a:moveTo>
                <a:lnTo>
                  <a:pt x="26789" y="13342"/>
                </a:lnTo>
                <a:lnTo>
                  <a:pt x="4286" y="44761"/>
                </a:lnTo>
                <a:lnTo>
                  <a:pt x="0" y="76759"/>
                </a:lnTo>
                <a:lnTo>
                  <a:pt x="0" y="321703"/>
                </a:lnTo>
                <a:lnTo>
                  <a:pt x="11121" y="368481"/>
                </a:lnTo>
                <a:lnTo>
                  <a:pt x="43215" y="396044"/>
                </a:lnTo>
                <a:lnTo>
                  <a:pt x="73995" y="401390"/>
                </a:lnTo>
                <a:lnTo>
                  <a:pt x="90102" y="400034"/>
                </a:lnTo>
                <a:lnTo>
                  <a:pt x="128188" y="380105"/>
                </a:lnTo>
                <a:lnTo>
                  <a:pt x="147404" y="340479"/>
                </a:lnTo>
                <a:lnTo>
                  <a:pt x="148748" y="195022"/>
                </a:lnTo>
                <a:lnTo>
                  <a:pt x="149542" y="178032"/>
                </a:lnTo>
                <a:lnTo>
                  <a:pt x="162478" y="138014"/>
                </a:lnTo>
                <a:lnTo>
                  <a:pt x="204471" y="118928"/>
                </a:lnTo>
                <a:lnTo>
                  <a:pt x="400458" y="118928"/>
                </a:lnTo>
                <a:lnTo>
                  <a:pt x="400021" y="114982"/>
                </a:lnTo>
                <a:lnTo>
                  <a:pt x="397797" y="102130"/>
                </a:lnTo>
                <a:lnTo>
                  <a:pt x="394866" y="90126"/>
                </a:lnTo>
                <a:lnTo>
                  <a:pt x="391243" y="78965"/>
                </a:lnTo>
                <a:lnTo>
                  <a:pt x="388857"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5" y="119957"/>
                </a:lnTo>
                <a:lnTo>
                  <a:pt x="228233" y="123040"/>
                </a:lnTo>
                <a:lnTo>
                  <a:pt x="252237" y="158663"/>
                </a:lnTo>
                <a:lnTo>
                  <a:pt x="255070" y="316061"/>
                </a:lnTo>
                <a:lnTo>
                  <a:pt x="256286" y="335544"/>
                </a:lnTo>
                <a:lnTo>
                  <a:pt x="274508" y="379389"/>
                </a:lnTo>
                <a:lnTo>
                  <a:pt x="313311" y="400015"/>
                </a:lnTo>
                <a:lnTo>
                  <a:pt x="330498" y="401390"/>
                </a:lnTo>
                <a:lnTo>
                  <a:pt x="347461" y="400034"/>
                </a:lnTo>
                <a:lnTo>
                  <a:pt x="385244" y="379741"/>
                </a:lnTo>
                <a:lnTo>
                  <a:pt x="402652" y="335834"/>
                </a:lnTo>
                <a:lnTo>
                  <a:pt x="403815" y="316061"/>
                </a:lnTo>
                <a:lnTo>
                  <a:pt x="403815" y="195022"/>
                </a:lnTo>
                <a:lnTo>
                  <a:pt x="403578" y="169972"/>
                </a:lnTo>
                <a:lnTo>
                  <a:pt x="402865" y="148278"/>
                </a:lnTo>
                <a:lnTo>
                  <a:pt x="401679" y="129946"/>
                </a:lnTo>
                <a:lnTo>
                  <a:pt x="400458" y="118928"/>
                </a:lnTo>
                <a:close/>
              </a:path>
              <a:path w="403860" h="401955" extrusionOk="0">
                <a:moveTo>
                  <a:pt x="267799" y="0"/>
                </a:moveTo>
                <a:lnTo>
                  <a:pt x="226202" y="4460"/>
                </a:lnTo>
                <a:lnTo>
                  <a:pt x="175377" y="28023"/>
                </a:lnTo>
                <a:lnTo>
                  <a:pt x="147919" y="55715"/>
                </a:lnTo>
                <a:lnTo>
                  <a:pt x="135979" y="73241"/>
                </a:lnTo>
                <a:lnTo>
                  <a:pt x="388857" y="73241"/>
                </a:lnTo>
                <a:lnTo>
                  <a:pt x="367568" y="39488"/>
                </a:lnTo>
                <a:lnTo>
                  <a:pt x="324285" y="10039"/>
                </a:lnTo>
                <a:lnTo>
                  <a:pt x="267799"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0" name="Google Shape;440;g6095f61244_0_6"/>
          <p:cNvSpPr/>
          <p:nvPr/>
        </p:nvSpPr>
        <p:spPr>
          <a:xfrm>
            <a:off x="5238642" y="689555"/>
            <a:ext cx="414654"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1" name="Google Shape;441;g6095f61244_0_6"/>
          <p:cNvSpPr/>
          <p:nvPr/>
        </p:nvSpPr>
        <p:spPr>
          <a:xfrm>
            <a:off x="1350061" y="1218690"/>
            <a:ext cx="208200" cy="238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2" name="Google Shape;442;g6095f61244_0_6"/>
          <p:cNvSpPr/>
          <p:nvPr/>
        </p:nvSpPr>
        <p:spPr>
          <a:xfrm>
            <a:off x="1622346" y="1287528"/>
            <a:ext cx="144300" cy="174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3" name="Google Shape;443;g6095f61244_0_6"/>
          <p:cNvSpPr/>
          <p:nvPr/>
        </p:nvSpPr>
        <p:spPr>
          <a:xfrm>
            <a:off x="1833375" y="1287525"/>
            <a:ext cx="175500" cy="174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4" name="Google Shape;444;g6095f61244_0_6"/>
          <p:cNvSpPr/>
          <p:nvPr/>
        </p:nvSpPr>
        <p:spPr>
          <a:xfrm>
            <a:off x="2080605" y="1287529"/>
            <a:ext cx="147300" cy="1701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5" name="Google Shape;445;g6095f61244_0_6"/>
          <p:cNvSpPr/>
          <p:nvPr/>
        </p:nvSpPr>
        <p:spPr>
          <a:xfrm>
            <a:off x="2287945" y="1287521"/>
            <a:ext cx="180000" cy="172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6" name="Google Shape;446;g6095f61244_0_6"/>
          <p:cNvSpPr/>
          <p:nvPr/>
        </p:nvSpPr>
        <p:spPr>
          <a:xfrm>
            <a:off x="2538528" y="1202345"/>
            <a:ext cx="92710" cy="259080"/>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7" name="Google Shape;447;g6095f61244_0_6"/>
          <p:cNvSpPr/>
          <p:nvPr/>
        </p:nvSpPr>
        <p:spPr>
          <a:xfrm>
            <a:off x="2690326" y="1287521"/>
            <a:ext cx="180000" cy="1728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8" name="Google Shape;448;g6095f61244_0_6"/>
          <p:cNvSpPr/>
          <p:nvPr/>
        </p:nvSpPr>
        <p:spPr>
          <a:xfrm>
            <a:off x="2930479" y="1287514"/>
            <a:ext cx="179700" cy="244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9" name="Google Shape;449;g6095f61244_0_6"/>
          <p:cNvSpPr/>
          <p:nvPr/>
        </p:nvSpPr>
        <p:spPr>
          <a:xfrm>
            <a:off x="3244983" y="1196975"/>
            <a:ext cx="231139"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0" name="Google Shape;450;g6095f61244_0_6"/>
          <p:cNvSpPr/>
          <p:nvPr/>
        </p:nvSpPr>
        <p:spPr>
          <a:xfrm>
            <a:off x="3478560" y="1287536"/>
            <a:ext cx="162600" cy="1752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1" name="Google Shape;451;g6095f61244_0_6"/>
          <p:cNvSpPr/>
          <p:nvPr/>
        </p:nvSpPr>
        <p:spPr>
          <a:xfrm>
            <a:off x="3714001" y="1287529"/>
            <a:ext cx="147300" cy="1701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2" name="Google Shape;452;g6095f61244_0_6"/>
          <p:cNvSpPr/>
          <p:nvPr/>
        </p:nvSpPr>
        <p:spPr>
          <a:xfrm>
            <a:off x="4035086" y="1218690"/>
            <a:ext cx="208200" cy="238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3" name="Google Shape;453;g6095f61244_0_6"/>
          <p:cNvSpPr/>
          <p:nvPr/>
        </p:nvSpPr>
        <p:spPr>
          <a:xfrm>
            <a:off x="4308048" y="1202345"/>
            <a:ext cx="92710" cy="259080"/>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4" name="Google Shape;454;g6095f61244_0_6"/>
          <p:cNvSpPr/>
          <p:nvPr/>
        </p:nvSpPr>
        <p:spPr>
          <a:xfrm>
            <a:off x="4385789" y="1196975"/>
            <a:ext cx="231139"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5" name="Google Shape;455;g6095f61244_0_6"/>
          <p:cNvSpPr/>
          <p:nvPr/>
        </p:nvSpPr>
        <p:spPr>
          <a:xfrm>
            <a:off x="4619689" y="1287528"/>
            <a:ext cx="144300" cy="1746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6" name="Google Shape;456;g6095f61244_0_6"/>
          <p:cNvSpPr txBox="1">
            <a:spLocks noGrp="1"/>
          </p:cNvSpPr>
          <p:nvPr>
            <p:ph type="title"/>
          </p:nvPr>
        </p:nvSpPr>
        <p:spPr>
          <a:xfrm>
            <a:off x="190750" y="1838138"/>
            <a:ext cx="16828800" cy="930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t>PCA to devise IPL’s bidding strategy</a:t>
            </a:r>
            <a:endParaRPr sz="3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3600"/>
          </a:p>
        </p:txBody>
      </p:sp>
      <p:sp>
        <p:nvSpPr>
          <p:cNvPr id="457" name="Google Shape;457;g6095f61244_0_6"/>
          <p:cNvSpPr/>
          <p:nvPr/>
        </p:nvSpPr>
        <p:spPr>
          <a:xfrm>
            <a:off x="0" y="2768450"/>
            <a:ext cx="19821600" cy="3187500"/>
          </a:xfrm>
          <a:prstGeom prst="rect">
            <a:avLst/>
          </a:prstGeom>
          <a:noFill/>
          <a:ln>
            <a:noFill/>
          </a:ln>
        </p:spPr>
        <p:txBody>
          <a:bodyPr spcFirstLastPara="1" wrap="square" lIns="150750" tIns="75350" rIns="150750" bIns="75350" anchor="t" anchorCtr="0">
            <a:noAutofit/>
          </a:bodyPr>
          <a:lstStyle/>
          <a:p>
            <a:pPr marL="0" marR="0" lvl="0" indent="0" algn="l" rtl="0">
              <a:lnSpc>
                <a:spcPct val="115000"/>
              </a:lnSpc>
              <a:spcBef>
                <a:spcPts val="1200"/>
              </a:spcBef>
              <a:spcAft>
                <a:spcPts val="0"/>
              </a:spcAft>
              <a:buClr>
                <a:schemeClr val="dk1"/>
              </a:buClr>
              <a:buSzPts val="1100"/>
              <a:buFont typeface="Arial"/>
              <a:buNone/>
            </a:pPr>
            <a:r>
              <a:rPr lang="en-US" sz="2600" b="1" i="0" u="none" strike="noStrike" cap="none">
                <a:solidFill>
                  <a:schemeClr val="dk1"/>
                </a:solidFill>
                <a:latin typeface="Montserrat"/>
                <a:ea typeface="Montserrat"/>
                <a:cs typeface="Montserrat"/>
                <a:sym typeface="Montserrat"/>
              </a:rPr>
              <a:t>Real game begins much before it begins on the pitch.</a:t>
            </a:r>
            <a:endParaRPr sz="2600" b="1"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chemeClr val="dk1"/>
              </a:buClr>
              <a:buSzPts val="1100"/>
              <a:buFont typeface="Arial"/>
              <a:buNone/>
            </a:pPr>
            <a:r>
              <a:rPr lang="en-US" sz="2600" b="0" i="0" u="none" strike="noStrike" cap="none">
                <a:solidFill>
                  <a:schemeClr val="dk1"/>
                </a:solidFill>
                <a:latin typeface="Montserrat"/>
                <a:ea typeface="Montserrat"/>
                <a:cs typeface="Montserrat"/>
                <a:sym typeface="Montserrat"/>
              </a:rPr>
              <a:t>Indian Premier League (IPL) is a professional Twenty20 championship cricket league in India that has become very popular among cricket fans worldwide. There are several ways that a franchise acquires players. One of these methods is to buy players at player auction. Obviously, franchises pay higher salaries for quality players based on their performance.</a:t>
            </a:r>
            <a:endParaRPr sz="2600" b="0" i="0" u="none" strike="noStrike" cap="none">
              <a:solidFill>
                <a:schemeClr val="dk1"/>
              </a:solidFill>
              <a:latin typeface="Calibri"/>
              <a:ea typeface="Calibri"/>
              <a:cs typeface="Calibri"/>
              <a:sym typeface="Calibri"/>
            </a:endParaRPr>
          </a:p>
          <a:p>
            <a:pPr marL="0" marR="0" lvl="0" indent="0" algn="l" rtl="0">
              <a:lnSpc>
                <a:spcPct val="115000"/>
              </a:lnSpc>
              <a:spcBef>
                <a:spcPts val="1200"/>
              </a:spcBef>
              <a:spcAft>
                <a:spcPts val="0"/>
              </a:spcAft>
              <a:buClr>
                <a:schemeClr val="dk1"/>
              </a:buClr>
              <a:buSzPts val="1100"/>
              <a:buFont typeface="Arial"/>
              <a:buNone/>
            </a:pPr>
            <a:endParaRPr sz="2600" b="0" i="0" u="none" strike="noStrike" cap="none">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2600" b="0" i="0" u="none" strike="noStrike" cap="none">
              <a:solidFill>
                <a:schemeClr val="dk1"/>
              </a:solidFill>
              <a:latin typeface="Montserrat"/>
              <a:ea typeface="Montserrat"/>
              <a:cs typeface="Montserrat"/>
              <a:sym typeface="Montserrat"/>
            </a:endParaRPr>
          </a:p>
          <a:p>
            <a:pPr marL="0" marR="0" lvl="0" indent="0" algn="l" rtl="0">
              <a:lnSpc>
                <a:spcPct val="115000"/>
              </a:lnSpc>
              <a:spcBef>
                <a:spcPts val="1200"/>
              </a:spcBef>
              <a:spcAft>
                <a:spcPts val="1200"/>
              </a:spcAft>
              <a:buClr>
                <a:srgbClr val="000000"/>
              </a:buClr>
              <a:buSzPts val="1100"/>
              <a:buFont typeface="Arial"/>
              <a:buNone/>
            </a:pPr>
            <a:endParaRPr sz="2600" b="0" i="0" u="sng" strike="noStrike" cap="none">
              <a:solidFill>
                <a:srgbClr val="538CD5"/>
              </a:solidFill>
              <a:latin typeface="Arial"/>
              <a:ea typeface="Arial"/>
              <a:cs typeface="Arial"/>
              <a:sym typeface="Arial"/>
            </a:endParaRPr>
          </a:p>
        </p:txBody>
      </p:sp>
      <p:sp>
        <p:nvSpPr>
          <p:cNvPr id="458" name="Google Shape;458;g6095f61244_0_6"/>
          <p:cNvSpPr txBox="1"/>
          <p:nvPr/>
        </p:nvSpPr>
        <p:spPr>
          <a:xfrm>
            <a:off x="190750" y="5515625"/>
            <a:ext cx="12917099" cy="5793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2400" b="1" i="0" u="none" strike="noStrike" cap="none" dirty="0">
                <a:solidFill>
                  <a:schemeClr val="dk1"/>
                </a:solidFill>
                <a:latin typeface="Montserrat"/>
                <a:ea typeface="Montserrat"/>
                <a:cs typeface="Montserrat"/>
                <a:sym typeface="Montserrat"/>
              </a:rPr>
              <a:t>Use of PCA</a:t>
            </a:r>
            <a:r>
              <a:rPr lang="en-US" sz="2400" b="0" i="0" u="none" strike="noStrike" cap="none" dirty="0">
                <a:solidFill>
                  <a:schemeClr val="dk1"/>
                </a:solidFill>
                <a:latin typeface="Montserrat"/>
                <a:ea typeface="Montserrat"/>
                <a:cs typeface="Montserrat"/>
                <a:sym typeface="Montserrat"/>
              </a:rPr>
              <a:t>-When considering batsmen, the goal in limited-overs cricket, like Twenty20, is to score as many as runs as possible using as few balls as possible. Therefore, variables considered are Runs, Batting Average, Strike Rate, Number of Fours, Number of Sixes, Number of Centuries/Half Centuries etc. But the question is how do we decide which variable is more important and finally can we generate a score that helps us decide which player to bet on?</a:t>
            </a:r>
            <a:endParaRPr sz="2400" b="0" i="0" u="none" strike="noStrike" cap="none" dirty="0">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chemeClr val="dk1"/>
              </a:buClr>
              <a:buSzPts val="1100"/>
              <a:buFont typeface="Arial"/>
              <a:buNone/>
            </a:pPr>
            <a:r>
              <a:rPr lang="en-US" sz="2400" b="0" i="0" u="none" strike="noStrike" cap="none" dirty="0">
                <a:solidFill>
                  <a:schemeClr val="dk1"/>
                </a:solidFill>
                <a:latin typeface="Montserrat"/>
                <a:ea typeface="Montserrat"/>
                <a:cs typeface="Montserrat"/>
                <a:sym typeface="Montserrat"/>
              </a:rPr>
              <a:t>The answer can be achieved using PCA. Find a linear combination of these variables and use each player’s performance to generate a score.</a:t>
            </a:r>
          </a:p>
          <a:p>
            <a:pPr marL="0" marR="0" lvl="0" indent="0" algn="just" rtl="0">
              <a:lnSpc>
                <a:spcPct val="115000"/>
              </a:lnSpc>
              <a:spcBef>
                <a:spcPts val="0"/>
              </a:spcBef>
              <a:spcAft>
                <a:spcPts val="0"/>
              </a:spcAft>
              <a:buClr>
                <a:schemeClr val="dk1"/>
              </a:buClr>
              <a:buSzPts val="1100"/>
              <a:buFont typeface="Arial"/>
              <a:buNone/>
            </a:pPr>
            <a:endParaRPr lang="en-US" sz="2400" b="0" i="0" u="none" strike="noStrike" cap="none" dirty="0">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chemeClr val="dk1"/>
              </a:buClr>
              <a:buSzPts val="1100"/>
              <a:buFont typeface="Arial"/>
              <a:buNone/>
            </a:pPr>
            <a:r>
              <a:rPr lang="en-US" sz="2400" b="0" i="0" u="none" strike="noStrike" cap="none" dirty="0">
                <a:solidFill>
                  <a:schemeClr val="dk1"/>
                </a:solidFill>
                <a:latin typeface="Montserrat"/>
                <a:ea typeface="Montserrat"/>
                <a:cs typeface="Montserrat"/>
                <a:sym typeface="Montserrat"/>
              </a:rPr>
              <a:t>Reference-</a:t>
            </a:r>
            <a:r>
              <a:rPr lang="en-US" sz="2500" b="0" i="0" u="sng" strike="noStrike" cap="none" dirty="0">
                <a:solidFill>
                  <a:schemeClr val="accent1">
                    <a:lumMod val="75000"/>
                  </a:schemeClr>
                </a:solidFill>
                <a:latin typeface="Arial"/>
                <a:ea typeface="Arial"/>
                <a:cs typeface="Arial"/>
                <a:sym typeface="Arial"/>
                <a:hlinkClick r:id="rId15">
                  <a:extLst>
                    <a:ext uri="{A12FA001-AC4F-418D-AE19-62706E023703}">
                      <ahyp:hlinkClr xmlns:ahyp="http://schemas.microsoft.com/office/drawing/2018/hyperlinkcolor" val="tx"/>
                    </a:ext>
                  </a:extLst>
                </a:hlinkClick>
              </a:rPr>
              <a:t>http</a:t>
            </a:r>
            <a:r>
              <a:rPr lang="en-US" sz="2500" b="0" i="0" u="sng" strike="noStrike" cap="none" dirty="0">
                <a:solidFill>
                  <a:schemeClr val="accent1">
                    <a:lumMod val="75000"/>
                  </a:schemeClr>
                </a:solidFill>
                <a:sym typeface="Arial"/>
                <a:hlinkClick r:id="rId15">
                  <a:extLst>
                    <a:ext uri="{A12FA001-AC4F-418D-AE19-62706E023703}">
                      <ahyp:hlinkClr xmlns:ahyp="http://schemas.microsoft.com/office/drawing/2018/hyperlinkcolor" val="tx"/>
                    </a:ext>
                  </a:extLst>
                </a:hlinkClick>
              </a:rPr>
              <a:t>://jse.amstat.org/v21n3/scariano.pdf</a:t>
            </a:r>
            <a:endParaRPr sz="1400" b="0" i="0" u="none" strike="noStrike" cap="none" dirty="0">
              <a:solidFill>
                <a:schemeClr val="accent1">
                  <a:lumMod val="75000"/>
                </a:schemeClr>
              </a:solidFill>
              <a:latin typeface="Montserrat Medium"/>
              <a:ea typeface="Montserrat Medium"/>
              <a:cs typeface="Montserrat Medium"/>
              <a:sym typeface="Montserrat Medium"/>
            </a:endParaRPr>
          </a:p>
        </p:txBody>
      </p:sp>
      <p:pic>
        <p:nvPicPr>
          <p:cNvPr id="459" name="Google Shape;459;g6095f61244_0_6" descr="Image result for ipl auction"/>
          <p:cNvPicPr preferRelativeResize="0"/>
          <p:nvPr/>
        </p:nvPicPr>
        <p:blipFill rotWithShape="1">
          <a:blip r:embed="rId16">
            <a:alphaModFix/>
          </a:blip>
          <a:srcRect b="7226"/>
          <a:stretch/>
        </p:blipFill>
        <p:spPr>
          <a:xfrm>
            <a:off x="13107850" y="5955950"/>
            <a:ext cx="6996251" cy="5193200"/>
          </a:xfrm>
          <a:prstGeom prst="rect">
            <a:avLst/>
          </a:prstGeom>
          <a:noFill/>
          <a:ln>
            <a:noFill/>
          </a:ln>
        </p:spPr>
      </p:pic>
      <p:sp>
        <p:nvSpPr>
          <p:cNvPr id="460" name="Google Shape;460;g6095f61244_0_6"/>
          <p:cNvSpPr/>
          <p:nvPr/>
        </p:nvSpPr>
        <p:spPr>
          <a:xfrm>
            <a:off x="4852064" y="11002542"/>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2"/>
          <p:cNvPicPr preferRelativeResize="0"/>
          <p:nvPr/>
        </p:nvPicPr>
        <p:blipFill rotWithShape="1">
          <a:blip r:embed="rId3">
            <a:alphaModFix/>
          </a:blip>
          <a:srcRect/>
          <a:stretch/>
        </p:blipFill>
        <p:spPr>
          <a:xfrm>
            <a:off x="0" y="-4555"/>
            <a:ext cx="20104101" cy="4356926"/>
          </a:xfrm>
          <a:prstGeom prst="rect">
            <a:avLst/>
          </a:prstGeom>
          <a:noFill/>
          <a:ln>
            <a:noFill/>
          </a:ln>
        </p:spPr>
      </p:pic>
      <p:sp>
        <p:nvSpPr>
          <p:cNvPr id="466" name="Google Shape;466;p2"/>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7" name="Google Shape;467;p2"/>
          <p:cNvSpPr/>
          <p:nvPr/>
        </p:nvSpPr>
        <p:spPr>
          <a:xfrm>
            <a:off x="1007740" y="689485"/>
            <a:ext cx="296544"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8" name="Google Shape;468;p2"/>
          <p:cNvSpPr/>
          <p:nvPr/>
        </p:nvSpPr>
        <p:spPr>
          <a:xfrm>
            <a:off x="1305790" y="685928"/>
            <a:ext cx="412114"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9" name="Google Shape;469;p2"/>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0" name="Google Shape;470;p2"/>
          <p:cNvSpPr/>
          <p:nvPr/>
        </p:nvSpPr>
        <p:spPr>
          <a:xfrm>
            <a:off x="2202083" y="563119"/>
            <a:ext cx="318135" cy="528319"/>
          </a:xfrm>
          <a:custGeom>
            <a:avLst/>
            <a:gdLst/>
            <a:ahLst/>
            <a:cxnLst/>
            <a:rect l="l" t="t" r="r" b="b"/>
            <a:pathLst>
              <a:path w="318135" h="528319" extrusionOk="0">
                <a:moveTo>
                  <a:pt x="222753" y="224776"/>
                </a:moveTo>
                <a:lnTo>
                  <a:pt x="74724" y="224776"/>
                </a:lnTo>
                <a:lnTo>
                  <a:pt x="74828" y="419317"/>
                </a:lnTo>
                <a:lnTo>
                  <a:pt x="81834" y="469264"/>
                </a:lnTo>
                <a:lnTo>
                  <a:pt x="103146" y="502966"/>
                </a:lnTo>
                <a:lnTo>
                  <a:pt x="141994" y="521567"/>
                </a:lnTo>
                <a:lnTo>
                  <a:pt x="201782" y="527757"/>
                </a:lnTo>
                <a:lnTo>
                  <a:pt x="230159" y="526738"/>
                </a:lnTo>
                <a:lnTo>
                  <a:pt x="274473" y="518592"/>
                </a:lnTo>
                <a:lnTo>
                  <a:pt x="311195" y="490415"/>
                </a:lnTo>
                <a:lnTo>
                  <a:pt x="318134" y="459793"/>
                </a:lnTo>
                <a:lnTo>
                  <a:pt x="317462" y="447994"/>
                </a:lnTo>
                <a:lnTo>
                  <a:pt x="292822" y="416052"/>
                </a:lnTo>
                <a:lnTo>
                  <a:pt x="259606" y="413428"/>
                </a:lnTo>
                <a:lnTo>
                  <a:pt x="250618" y="412910"/>
                </a:lnTo>
                <a:lnTo>
                  <a:pt x="222753" y="378761"/>
                </a:lnTo>
                <a:lnTo>
                  <a:pt x="222753" y="224776"/>
                </a:lnTo>
                <a:close/>
              </a:path>
              <a:path w="318135" h="528319" extrusionOk="0">
                <a:moveTo>
                  <a:pt x="270274" y="136657"/>
                </a:moveTo>
                <a:lnTo>
                  <a:pt x="47194" y="136657"/>
                </a:lnTo>
                <a:lnTo>
                  <a:pt x="36623" y="137362"/>
                </a:lnTo>
                <a:lnTo>
                  <a:pt x="3106" y="161596"/>
                </a:lnTo>
                <a:lnTo>
                  <a:pt x="0" y="179806"/>
                </a:lnTo>
                <a:lnTo>
                  <a:pt x="757" y="189848"/>
                </a:lnTo>
                <a:lnTo>
                  <a:pt x="26542" y="221798"/>
                </a:lnTo>
                <a:lnTo>
                  <a:pt x="45812" y="224776"/>
                </a:lnTo>
                <a:lnTo>
                  <a:pt x="271656" y="224776"/>
                </a:lnTo>
                <a:lnTo>
                  <a:pt x="311158" y="206400"/>
                </a:lnTo>
                <a:lnTo>
                  <a:pt x="318134" y="179806"/>
                </a:lnTo>
                <a:lnTo>
                  <a:pt x="317348" y="170127"/>
                </a:lnTo>
                <a:lnTo>
                  <a:pt x="290444" y="139480"/>
                </a:lnTo>
                <a:lnTo>
                  <a:pt x="270274" y="136657"/>
                </a:lnTo>
                <a:close/>
              </a:path>
              <a:path w="318135" h="528319" extrusionOk="0">
                <a:moveTo>
                  <a:pt x="148732" y="0"/>
                </a:moveTo>
                <a:lnTo>
                  <a:pt x="106012" y="11280"/>
                </a:lnTo>
                <a:lnTo>
                  <a:pt x="79806" y="43142"/>
                </a:lnTo>
                <a:lnTo>
                  <a:pt x="74724" y="72575"/>
                </a:lnTo>
                <a:lnTo>
                  <a:pt x="74724" y="136657"/>
                </a:lnTo>
                <a:lnTo>
                  <a:pt x="222753" y="136657"/>
                </a:lnTo>
                <a:lnTo>
                  <a:pt x="222753" y="70439"/>
                </a:lnTo>
                <a:lnTo>
                  <a:pt x="212300" y="27885"/>
                </a:lnTo>
                <a:lnTo>
                  <a:pt x="181012" y="4493"/>
                </a:lnTo>
                <a:lnTo>
                  <a:pt x="14873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1" name="Google Shape;471;p2"/>
          <p:cNvSpPr/>
          <p:nvPr/>
        </p:nvSpPr>
        <p:spPr>
          <a:xfrm>
            <a:off x="2587966" y="556055"/>
            <a:ext cx="150494" cy="535305"/>
          </a:xfrm>
          <a:custGeom>
            <a:avLst/>
            <a:gdLst/>
            <a:ahLst/>
            <a:cxnLst/>
            <a:rect l="l" t="t" r="r" b="b"/>
            <a:pathLst>
              <a:path w="150494" h="535305" extrusionOk="0">
                <a:moveTo>
                  <a:pt x="75390" y="0"/>
                </a:moveTo>
                <a:lnTo>
                  <a:pt x="31347" y="12154"/>
                </a:lnTo>
                <a:lnTo>
                  <a:pt x="5077" y="46914"/>
                </a:lnTo>
                <a:lnTo>
                  <a:pt x="0" y="79637"/>
                </a:lnTo>
                <a:lnTo>
                  <a:pt x="0" y="455169"/>
                </a:lnTo>
                <a:lnTo>
                  <a:pt x="11312" y="501970"/>
                </a:lnTo>
                <a:lnTo>
                  <a:pt x="43993" y="529507"/>
                </a:lnTo>
                <a:lnTo>
                  <a:pt x="75390" y="534806"/>
                </a:lnTo>
                <a:lnTo>
                  <a:pt x="91592" y="533482"/>
                </a:lnTo>
                <a:lnTo>
                  <a:pt x="129759" y="513697"/>
                </a:lnTo>
                <a:lnTo>
                  <a:pt x="148807" y="474110"/>
                </a:lnTo>
                <a:lnTo>
                  <a:pt x="150077" y="457292"/>
                </a:lnTo>
                <a:lnTo>
                  <a:pt x="150077" y="77488"/>
                </a:lnTo>
                <a:lnTo>
                  <a:pt x="138738" y="32272"/>
                </a:lnTo>
                <a:lnTo>
                  <a:pt x="106231" y="5230"/>
                </a:lnTo>
                <a:lnTo>
                  <a:pt x="75390"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2" name="Google Shape;472;p2"/>
          <p:cNvSpPr/>
          <p:nvPr/>
        </p:nvSpPr>
        <p:spPr>
          <a:xfrm>
            <a:off x="2799244" y="685924"/>
            <a:ext cx="412114"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3" name="Google Shape;473;p2"/>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p2"/>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5" name="Google Shape;475;p2"/>
          <p:cNvSpPr/>
          <p:nvPr/>
        </p:nvSpPr>
        <p:spPr>
          <a:xfrm>
            <a:off x="4065261" y="689549"/>
            <a:ext cx="403860" cy="401955"/>
          </a:xfrm>
          <a:custGeom>
            <a:avLst/>
            <a:gdLst/>
            <a:ahLst/>
            <a:cxnLst/>
            <a:rect l="l" t="t" r="r" b="b"/>
            <a:pathLst>
              <a:path w="403860" h="401955" extrusionOk="0">
                <a:moveTo>
                  <a:pt x="67461" y="2789"/>
                </a:moveTo>
                <a:lnTo>
                  <a:pt x="26818" y="13332"/>
                </a:lnTo>
                <a:lnTo>
                  <a:pt x="4301" y="44747"/>
                </a:lnTo>
                <a:lnTo>
                  <a:pt x="0" y="76759"/>
                </a:lnTo>
                <a:lnTo>
                  <a:pt x="0" y="321653"/>
                </a:lnTo>
                <a:lnTo>
                  <a:pt x="11142" y="368481"/>
                </a:lnTo>
                <a:lnTo>
                  <a:pt x="43241" y="396044"/>
                </a:lnTo>
                <a:lnTo>
                  <a:pt x="74033" y="401390"/>
                </a:lnTo>
                <a:lnTo>
                  <a:pt x="90129" y="400034"/>
                </a:lnTo>
                <a:lnTo>
                  <a:pt x="128251" y="380105"/>
                </a:lnTo>
                <a:lnTo>
                  <a:pt x="147439" y="340479"/>
                </a:lnTo>
                <a:lnTo>
                  <a:pt x="148783" y="195022"/>
                </a:lnTo>
                <a:lnTo>
                  <a:pt x="149581" y="178006"/>
                </a:lnTo>
                <a:lnTo>
                  <a:pt x="162478" y="138002"/>
                </a:lnTo>
                <a:lnTo>
                  <a:pt x="204471" y="118928"/>
                </a:lnTo>
                <a:lnTo>
                  <a:pt x="400504" y="118928"/>
                </a:lnTo>
                <a:lnTo>
                  <a:pt x="400071" y="114982"/>
                </a:lnTo>
                <a:lnTo>
                  <a:pt x="397836" y="102130"/>
                </a:lnTo>
                <a:lnTo>
                  <a:pt x="394897" y="90126"/>
                </a:lnTo>
                <a:lnTo>
                  <a:pt x="391275" y="78965"/>
                </a:lnTo>
                <a:lnTo>
                  <a:pt x="388900" y="73241"/>
                </a:lnTo>
                <a:lnTo>
                  <a:pt x="135991" y="73241"/>
                </a:lnTo>
                <a:lnTo>
                  <a:pt x="134590" y="57091"/>
                </a:lnTo>
                <a:lnTo>
                  <a:pt x="117759" y="20895"/>
                </a:lnTo>
                <a:lnTo>
                  <a:pt x="82883" y="3918"/>
                </a:lnTo>
                <a:lnTo>
                  <a:pt x="67461" y="2789"/>
                </a:lnTo>
                <a:close/>
              </a:path>
              <a:path w="403860" h="401955" extrusionOk="0">
                <a:moveTo>
                  <a:pt x="400504" y="118928"/>
                </a:moveTo>
                <a:lnTo>
                  <a:pt x="204471" y="118928"/>
                </a:lnTo>
                <a:lnTo>
                  <a:pt x="217400" y="119951"/>
                </a:lnTo>
                <a:lnTo>
                  <a:pt x="228266" y="123026"/>
                </a:lnTo>
                <a:lnTo>
                  <a:pt x="252270" y="158654"/>
                </a:lnTo>
                <a:lnTo>
                  <a:pt x="255108" y="316061"/>
                </a:lnTo>
                <a:lnTo>
                  <a:pt x="256325" y="335538"/>
                </a:lnTo>
                <a:lnTo>
                  <a:pt x="274546" y="379389"/>
                </a:lnTo>
                <a:lnTo>
                  <a:pt x="313336" y="400015"/>
                </a:lnTo>
                <a:lnTo>
                  <a:pt x="330511" y="401390"/>
                </a:lnTo>
                <a:lnTo>
                  <a:pt x="347474" y="400034"/>
                </a:lnTo>
                <a:lnTo>
                  <a:pt x="385269" y="379741"/>
                </a:lnTo>
                <a:lnTo>
                  <a:pt x="402688" y="335812"/>
                </a:lnTo>
                <a:lnTo>
                  <a:pt x="403853" y="316061"/>
                </a:lnTo>
                <a:lnTo>
                  <a:pt x="403853" y="195022"/>
                </a:lnTo>
                <a:lnTo>
                  <a:pt x="403612" y="169970"/>
                </a:lnTo>
                <a:lnTo>
                  <a:pt x="402895" y="148274"/>
                </a:lnTo>
                <a:lnTo>
                  <a:pt x="401712" y="129941"/>
                </a:lnTo>
                <a:lnTo>
                  <a:pt x="400504" y="118928"/>
                </a:lnTo>
                <a:close/>
              </a:path>
              <a:path w="403860" h="401955" extrusionOk="0">
                <a:moveTo>
                  <a:pt x="267836" y="0"/>
                </a:moveTo>
                <a:lnTo>
                  <a:pt x="226238" y="4454"/>
                </a:lnTo>
                <a:lnTo>
                  <a:pt x="175400" y="27981"/>
                </a:lnTo>
                <a:lnTo>
                  <a:pt x="147953" y="55707"/>
                </a:lnTo>
                <a:lnTo>
                  <a:pt x="135991" y="73241"/>
                </a:lnTo>
                <a:lnTo>
                  <a:pt x="388900" y="73241"/>
                </a:lnTo>
                <a:lnTo>
                  <a:pt x="367606" y="39463"/>
                </a:lnTo>
                <a:lnTo>
                  <a:pt x="324324" y="10018"/>
                </a:lnTo>
                <a:lnTo>
                  <a:pt x="267836"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6" name="Google Shape;476;p2"/>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7" name="Google Shape;477;p2"/>
          <p:cNvSpPr/>
          <p:nvPr/>
        </p:nvSpPr>
        <p:spPr>
          <a:xfrm>
            <a:off x="4778128" y="689549"/>
            <a:ext cx="403860" cy="401955"/>
          </a:xfrm>
          <a:custGeom>
            <a:avLst/>
            <a:gdLst/>
            <a:ahLst/>
            <a:cxnLst/>
            <a:rect l="l" t="t" r="r" b="b"/>
            <a:pathLst>
              <a:path w="403860" h="401955" extrusionOk="0">
                <a:moveTo>
                  <a:pt x="67424" y="2852"/>
                </a:moveTo>
                <a:lnTo>
                  <a:pt x="26789" y="13342"/>
                </a:lnTo>
                <a:lnTo>
                  <a:pt x="4286" y="44761"/>
                </a:lnTo>
                <a:lnTo>
                  <a:pt x="0" y="76759"/>
                </a:lnTo>
                <a:lnTo>
                  <a:pt x="0" y="321703"/>
                </a:lnTo>
                <a:lnTo>
                  <a:pt x="11121" y="368481"/>
                </a:lnTo>
                <a:lnTo>
                  <a:pt x="43215" y="396044"/>
                </a:lnTo>
                <a:lnTo>
                  <a:pt x="73995" y="401390"/>
                </a:lnTo>
                <a:lnTo>
                  <a:pt x="90102" y="400034"/>
                </a:lnTo>
                <a:lnTo>
                  <a:pt x="128188" y="380105"/>
                </a:lnTo>
                <a:lnTo>
                  <a:pt x="147404" y="340479"/>
                </a:lnTo>
                <a:lnTo>
                  <a:pt x="148748" y="195022"/>
                </a:lnTo>
                <a:lnTo>
                  <a:pt x="149542" y="178032"/>
                </a:lnTo>
                <a:lnTo>
                  <a:pt x="162478" y="138014"/>
                </a:lnTo>
                <a:lnTo>
                  <a:pt x="204471" y="118928"/>
                </a:lnTo>
                <a:lnTo>
                  <a:pt x="400458" y="118928"/>
                </a:lnTo>
                <a:lnTo>
                  <a:pt x="400021" y="114982"/>
                </a:lnTo>
                <a:lnTo>
                  <a:pt x="397797" y="102130"/>
                </a:lnTo>
                <a:lnTo>
                  <a:pt x="394866" y="90126"/>
                </a:lnTo>
                <a:lnTo>
                  <a:pt x="391243" y="78965"/>
                </a:lnTo>
                <a:lnTo>
                  <a:pt x="388857"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5" y="119957"/>
                </a:lnTo>
                <a:lnTo>
                  <a:pt x="228233" y="123040"/>
                </a:lnTo>
                <a:lnTo>
                  <a:pt x="252237" y="158663"/>
                </a:lnTo>
                <a:lnTo>
                  <a:pt x="255070" y="316061"/>
                </a:lnTo>
                <a:lnTo>
                  <a:pt x="256286" y="335544"/>
                </a:lnTo>
                <a:lnTo>
                  <a:pt x="274508" y="379389"/>
                </a:lnTo>
                <a:lnTo>
                  <a:pt x="313311" y="400015"/>
                </a:lnTo>
                <a:lnTo>
                  <a:pt x="330498" y="401390"/>
                </a:lnTo>
                <a:lnTo>
                  <a:pt x="347461" y="400034"/>
                </a:lnTo>
                <a:lnTo>
                  <a:pt x="385244" y="379741"/>
                </a:lnTo>
                <a:lnTo>
                  <a:pt x="402652" y="335834"/>
                </a:lnTo>
                <a:lnTo>
                  <a:pt x="403815" y="316061"/>
                </a:lnTo>
                <a:lnTo>
                  <a:pt x="403815" y="195022"/>
                </a:lnTo>
                <a:lnTo>
                  <a:pt x="403578" y="169972"/>
                </a:lnTo>
                <a:lnTo>
                  <a:pt x="402865" y="148278"/>
                </a:lnTo>
                <a:lnTo>
                  <a:pt x="401679" y="129946"/>
                </a:lnTo>
                <a:lnTo>
                  <a:pt x="400458" y="118928"/>
                </a:lnTo>
                <a:close/>
              </a:path>
              <a:path w="403860" h="401955" extrusionOk="0">
                <a:moveTo>
                  <a:pt x="267799" y="0"/>
                </a:moveTo>
                <a:lnTo>
                  <a:pt x="226202" y="4460"/>
                </a:lnTo>
                <a:lnTo>
                  <a:pt x="175377" y="28023"/>
                </a:lnTo>
                <a:lnTo>
                  <a:pt x="147919" y="55715"/>
                </a:lnTo>
                <a:lnTo>
                  <a:pt x="135979" y="73241"/>
                </a:lnTo>
                <a:lnTo>
                  <a:pt x="388857" y="73241"/>
                </a:lnTo>
                <a:lnTo>
                  <a:pt x="367568" y="39488"/>
                </a:lnTo>
                <a:lnTo>
                  <a:pt x="324285" y="10039"/>
                </a:lnTo>
                <a:lnTo>
                  <a:pt x="267799"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8" name="Google Shape;478;p2"/>
          <p:cNvSpPr/>
          <p:nvPr/>
        </p:nvSpPr>
        <p:spPr>
          <a:xfrm>
            <a:off x="5238642" y="689555"/>
            <a:ext cx="414654"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9" name="Google Shape;479;p2"/>
          <p:cNvSpPr/>
          <p:nvPr/>
        </p:nvSpPr>
        <p:spPr>
          <a:xfrm>
            <a:off x="1350061" y="1218690"/>
            <a:ext cx="208200" cy="238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0" name="Google Shape;480;p2"/>
          <p:cNvSpPr/>
          <p:nvPr/>
        </p:nvSpPr>
        <p:spPr>
          <a:xfrm>
            <a:off x="1622346" y="1287528"/>
            <a:ext cx="144300" cy="174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1" name="Google Shape;481;p2"/>
          <p:cNvSpPr/>
          <p:nvPr/>
        </p:nvSpPr>
        <p:spPr>
          <a:xfrm>
            <a:off x="1833375" y="1287525"/>
            <a:ext cx="175500" cy="174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2" name="Google Shape;482;p2"/>
          <p:cNvSpPr/>
          <p:nvPr/>
        </p:nvSpPr>
        <p:spPr>
          <a:xfrm>
            <a:off x="2080605" y="1287529"/>
            <a:ext cx="147300" cy="1701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Google Shape;483;p2"/>
          <p:cNvSpPr/>
          <p:nvPr/>
        </p:nvSpPr>
        <p:spPr>
          <a:xfrm>
            <a:off x="2287945" y="1287521"/>
            <a:ext cx="180000" cy="172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4" name="Google Shape;484;p2"/>
          <p:cNvSpPr/>
          <p:nvPr/>
        </p:nvSpPr>
        <p:spPr>
          <a:xfrm>
            <a:off x="2538528" y="1202345"/>
            <a:ext cx="92710" cy="259080"/>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5" name="Google Shape;485;p2"/>
          <p:cNvSpPr/>
          <p:nvPr/>
        </p:nvSpPr>
        <p:spPr>
          <a:xfrm>
            <a:off x="2690326" y="1287521"/>
            <a:ext cx="180000" cy="1728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6" name="Google Shape;486;p2"/>
          <p:cNvSpPr/>
          <p:nvPr/>
        </p:nvSpPr>
        <p:spPr>
          <a:xfrm>
            <a:off x="2930479" y="1287514"/>
            <a:ext cx="179700" cy="2448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7" name="Google Shape;487;p2"/>
          <p:cNvSpPr/>
          <p:nvPr/>
        </p:nvSpPr>
        <p:spPr>
          <a:xfrm>
            <a:off x="3244983" y="1196975"/>
            <a:ext cx="231139"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8" name="Google Shape;488;p2"/>
          <p:cNvSpPr/>
          <p:nvPr/>
        </p:nvSpPr>
        <p:spPr>
          <a:xfrm>
            <a:off x="3478560" y="1287536"/>
            <a:ext cx="162600" cy="1752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Google Shape;489;p2"/>
          <p:cNvSpPr/>
          <p:nvPr/>
        </p:nvSpPr>
        <p:spPr>
          <a:xfrm>
            <a:off x="3714001" y="1287529"/>
            <a:ext cx="147300" cy="1701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0" name="Google Shape;490;p2"/>
          <p:cNvSpPr/>
          <p:nvPr/>
        </p:nvSpPr>
        <p:spPr>
          <a:xfrm>
            <a:off x="4035086" y="1218690"/>
            <a:ext cx="208200" cy="2388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1" name="Google Shape;491;p2"/>
          <p:cNvSpPr/>
          <p:nvPr/>
        </p:nvSpPr>
        <p:spPr>
          <a:xfrm>
            <a:off x="4308048" y="1202345"/>
            <a:ext cx="92710" cy="259080"/>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2" name="Google Shape;492;p2"/>
          <p:cNvSpPr/>
          <p:nvPr/>
        </p:nvSpPr>
        <p:spPr>
          <a:xfrm>
            <a:off x="4385789" y="1196975"/>
            <a:ext cx="231139"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3" name="Google Shape;493;p2"/>
          <p:cNvSpPr/>
          <p:nvPr/>
        </p:nvSpPr>
        <p:spPr>
          <a:xfrm>
            <a:off x="4619689" y="1287528"/>
            <a:ext cx="144300" cy="1746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4" name="Google Shape;494;p2"/>
          <p:cNvSpPr txBox="1">
            <a:spLocks noGrp="1"/>
          </p:cNvSpPr>
          <p:nvPr>
            <p:ph type="title"/>
          </p:nvPr>
        </p:nvSpPr>
        <p:spPr>
          <a:xfrm>
            <a:off x="190750" y="1676270"/>
            <a:ext cx="16828800" cy="930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sz="3600"/>
              <a:t>PCA for Designing Survey Questionnaire</a:t>
            </a:r>
            <a:endParaRPr sz="3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sz="3600"/>
          </a:p>
        </p:txBody>
      </p:sp>
      <p:sp>
        <p:nvSpPr>
          <p:cNvPr id="495" name="Google Shape;495;p2"/>
          <p:cNvSpPr/>
          <p:nvPr/>
        </p:nvSpPr>
        <p:spPr>
          <a:xfrm>
            <a:off x="0" y="2328125"/>
            <a:ext cx="19821600" cy="3187500"/>
          </a:xfrm>
          <a:prstGeom prst="rect">
            <a:avLst/>
          </a:prstGeom>
          <a:noFill/>
          <a:ln>
            <a:noFill/>
          </a:ln>
        </p:spPr>
        <p:txBody>
          <a:bodyPr spcFirstLastPara="1" wrap="square" lIns="150750" tIns="75350" rIns="150750" bIns="75350" anchor="t" anchorCtr="0">
            <a:noAutofit/>
          </a:bodyPr>
          <a:lstStyle/>
          <a:p>
            <a:pPr marL="0" marR="0" lvl="0" indent="0" algn="l" rtl="0">
              <a:lnSpc>
                <a:spcPct val="115000"/>
              </a:lnSpc>
              <a:spcBef>
                <a:spcPts val="0"/>
              </a:spcBef>
              <a:spcAft>
                <a:spcPts val="0"/>
              </a:spcAft>
              <a:buNone/>
            </a:pPr>
            <a:r>
              <a:rPr lang="en-US" sz="2600" b="1" i="0" u="none" strike="noStrike" cap="none">
                <a:solidFill>
                  <a:schemeClr val="dk1"/>
                </a:solidFill>
                <a:latin typeface="Montserrat"/>
                <a:ea typeface="Montserrat"/>
                <a:cs typeface="Montserrat"/>
                <a:sym typeface="Montserrat"/>
              </a:rPr>
              <a:t>Are you asking the right questions?</a:t>
            </a:r>
            <a:endParaRPr sz="2600" b="1" i="0" u="none" strike="noStrike" cap="none">
              <a:solidFill>
                <a:schemeClr val="dk1"/>
              </a:solidFill>
              <a:latin typeface="Calibri"/>
              <a:ea typeface="Calibri"/>
              <a:cs typeface="Calibri"/>
              <a:sym typeface="Calibri"/>
            </a:endParaRPr>
          </a:p>
          <a:p>
            <a:pPr marL="0" marR="0" lvl="0" indent="0" algn="just" rtl="0">
              <a:lnSpc>
                <a:spcPct val="115000"/>
              </a:lnSpc>
              <a:spcBef>
                <a:spcPts val="1200"/>
              </a:spcBef>
              <a:spcAft>
                <a:spcPts val="0"/>
              </a:spcAft>
              <a:buNone/>
            </a:pPr>
            <a:r>
              <a:rPr lang="en-US" sz="2600" b="0" i="0" u="none" strike="noStrike" cap="none">
                <a:solidFill>
                  <a:schemeClr val="dk1"/>
                </a:solidFill>
                <a:latin typeface="Montserrat"/>
                <a:ea typeface="Montserrat"/>
                <a:cs typeface="Montserrat"/>
                <a:sym typeface="Montserrat"/>
              </a:rPr>
              <a:t>What single measure describes your overall health?</a:t>
            </a:r>
            <a:endParaRPr/>
          </a:p>
          <a:p>
            <a:pPr marL="0" marR="0" lvl="0" indent="0" algn="just" rtl="0">
              <a:lnSpc>
                <a:spcPct val="115000"/>
              </a:lnSpc>
              <a:spcBef>
                <a:spcPts val="0"/>
              </a:spcBef>
              <a:spcAft>
                <a:spcPts val="0"/>
              </a:spcAft>
              <a:buNone/>
            </a:pPr>
            <a:r>
              <a:rPr lang="en-US" sz="2600" b="0" i="0" u="none" strike="noStrike" cap="none">
                <a:solidFill>
                  <a:schemeClr val="dk1"/>
                </a:solidFill>
                <a:latin typeface="Montserrat"/>
                <a:ea typeface="Montserrat"/>
                <a:cs typeface="Montserrat"/>
                <a:sym typeface="Montserrat"/>
              </a:rPr>
              <a:t>For example, take questions pertaining to height, weight, smoking habit, exercise routine, blood pressure, diabetes, heart disease etc in a healthcare survey. Individually, the responses to these questions are too specific to say much about your overall health. But taken together, they can provide a more comprehensive measure of your wellbeing, which is the common factor that researchers are truly interested in.</a:t>
            </a:r>
            <a:endParaRPr sz="2600" b="0" i="0" u="none" strike="noStrike" cap="none">
              <a:solidFill>
                <a:schemeClr val="dk1"/>
              </a:solidFill>
              <a:latin typeface="Calibri"/>
              <a:ea typeface="Calibri"/>
              <a:cs typeface="Calibri"/>
              <a:sym typeface="Calibri"/>
            </a:endParaRPr>
          </a:p>
          <a:p>
            <a:pPr marL="0" marR="0" lvl="0" indent="0" algn="l" rtl="0">
              <a:lnSpc>
                <a:spcPct val="115000"/>
              </a:lnSpc>
              <a:spcBef>
                <a:spcPts val="1200"/>
              </a:spcBef>
              <a:spcAft>
                <a:spcPts val="0"/>
              </a:spcAft>
              <a:buClr>
                <a:schemeClr val="dk1"/>
              </a:buClr>
              <a:buSzPts val="1100"/>
              <a:buFont typeface="Arial"/>
              <a:buNone/>
            </a:pPr>
            <a:endParaRPr sz="2600" b="0" i="0" u="none" strike="noStrike" cap="none">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2600" b="0" i="0" u="none" strike="noStrike" cap="none">
              <a:solidFill>
                <a:schemeClr val="dk1"/>
              </a:solidFill>
              <a:latin typeface="Montserrat"/>
              <a:ea typeface="Montserrat"/>
              <a:cs typeface="Montserrat"/>
              <a:sym typeface="Montserrat"/>
            </a:endParaRPr>
          </a:p>
          <a:p>
            <a:pPr marL="0" marR="0" lvl="0" indent="0" algn="l" rtl="0">
              <a:lnSpc>
                <a:spcPct val="115000"/>
              </a:lnSpc>
              <a:spcBef>
                <a:spcPts val="1200"/>
              </a:spcBef>
              <a:spcAft>
                <a:spcPts val="1200"/>
              </a:spcAft>
              <a:buClr>
                <a:srgbClr val="000000"/>
              </a:buClr>
              <a:buSzPts val="1100"/>
              <a:buFont typeface="Arial"/>
              <a:buNone/>
            </a:pPr>
            <a:endParaRPr sz="2500" b="0" i="0" u="sng" strike="noStrike" cap="none">
              <a:solidFill>
                <a:srgbClr val="538CD5"/>
              </a:solidFill>
              <a:latin typeface="Arial"/>
              <a:ea typeface="Arial"/>
              <a:cs typeface="Arial"/>
              <a:sym typeface="Arial"/>
            </a:endParaRPr>
          </a:p>
        </p:txBody>
      </p:sp>
      <p:sp>
        <p:nvSpPr>
          <p:cNvPr id="496" name="Google Shape;496;p2"/>
          <p:cNvSpPr txBox="1"/>
          <p:nvPr/>
        </p:nvSpPr>
        <p:spPr>
          <a:xfrm>
            <a:off x="190750" y="5515625"/>
            <a:ext cx="12153650" cy="5793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en-US" sz="2600" b="0" i="0" u="none" strike="noStrike" cap="none">
                <a:solidFill>
                  <a:schemeClr val="dk1"/>
                </a:solidFill>
                <a:latin typeface="Montserrat"/>
                <a:ea typeface="Montserrat"/>
                <a:cs typeface="Montserrat"/>
                <a:sym typeface="Montserrat"/>
              </a:rPr>
              <a:t>Instead, many researchers will ask a series of health-related questions and perform a factor analysis, which generates a standardized score of health. It helps us find out whether variables (or in the case of surveys, questions) are correlated with one another or with some other variable or concept. Statisticians call these related variables common factors.</a:t>
            </a:r>
            <a:endParaRPr/>
          </a:p>
          <a:p>
            <a:pPr marL="0" marR="0" lvl="0" indent="0" algn="just" rtl="0">
              <a:lnSpc>
                <a:spcPct val="115000"/>
              </a:lnSpc>
              <a:spcBef>
                <a:spcPts val="0"/>
              </a:spcBef>
              <a:spcAft>
                <a:spcPts val="0"/>
              </a:spcAft>
              <a:buNone/>
            </a:pPr>
            <a:r>
              <a:rPr lang="en-US" sz="2600" b="0" i="0" u="none" strike="noStrike" cap="none">
                <a:solidFill>
                  <a:schemeClr val="dk1"/>
                </a:solidFill>
                <a:latin typeface="Montserrat"/>
                <a:ea typeface="Montserrat"/>
                <a:cs typeface="Montserrat"/>
                <a:sym typeface="Montserrat"/>
              </a:rPr>
              <a:t>We can determine the relationships between groups of variables by lumping together the ones that are that are strongly correlated, making them into common factors. This is the basis of factor analysis, which is often used in the fields of psychology, health, and political science. </a:t>
            </a:r>
            <a:endParaRPr sz="2800" b="0" i="0" u="sng" strike="noStrike" cap="none">
              <a:solidFill>
                <a:srgbClr val="8CB3E3"/>
              </a:solidFill>
              <a:latin typeface="Arial"/>
              <a:ea typeface="Arial"/>
              <a:cs typeface="Arial"/>
              <a:sym typeface="Arial"/>
              <a:hlinkClick r:id="rId15"/>
            </a:endParaRPr>
          </a:p>
          <a:p>
            <a:pPr marL="0" marR="0" lvl="0" indent="0" algn="just" rtl="0">
              <a:lnSpc>
                <a:spcPct val="115000"/>
              </a:lnSpc>
              <a:spcBef>
                <a:spcPts val="0"/>
              </a:spcBef>
              <a:spcAft>
                <a:spcPts val="0"/>
              </a:spcAft>
              <a:buNone/>
            </a:pPr>
            <a:r>
              <a:rPr lang="en-US" sz="2800" b="0" i="0" u="sng" strike="noStrike" cap="none">
                <a:solidFill>
                  <a:srgbClr val="8CB3E3"/>
                </a:solidFill>
                <a:latin typeface="Arial"/>
                <a:ea typeface="Arial"/>
                <a:cs typeface="Arial"/>
                <a:sym typeface="Arial"/>
                <a:hlinkClick r:id="rId15"/>
              </a:rPr>
              <a:t>https://www.surveygizmo.com/resources/blog/factor-analysis/</a:t>
            </a:r>
            <a:endParaRPr sz="2000" b="0" i="0" u="sng" strike="noStrike" cap="none">
              <a:solidFill>
                <a:srgbClr val="8CB3E3"/>
              </a:solidFill>
              <a:latin typeface="Calibri"/>
              <a:ea typeface="Calibri"/>
              <a:cs typeface="Calibri"/>
              <a:sym typeface="Calibri"/>
            </a:endParaRPr>
          </a:p>
          <a:p>
            <a:pPr marL="0" marR="0" lvl="0" indent="0" algn="just" rtl="0">
              <a:lnSpc>
                <a:spcPct val="115000"/>
              </a:lnSpc>
              <a:spcBef>
                <a:spcPts val="0"/>
              </a:spcBef>
              <a:spcAft>
                <a:spcPts val="0"/>
              </a:spcAft>
              <a:buNone/>
            </a:pPr>
            <a:endParaRPr sz="2600" b="0" i="0" u="none" strike="noStrike" cap="none">
              <a:solidFill>
                <a:schemeClr val="dk1"/>
              </a:solidFill>
              <a:latin typeface="Montserrat"/>
              <a:ea typeface="Montserrat"/>
              <a:cs typeface="Montserrat"/>
              <a:sym typeface="Montserrat"/>
            </a:endParaRPr>
          </a:p>
        </p:txBody>
      </p:sp>
      <p:pic>
        <p:nvPicPr>
          <p:cNvPr id="497" name="Google Shape;497;p2" descr="Image result for questionnaire"/>
          <p:cNvPicPr preferRelativeResize="0"/>
          <p:nvPr/>
        </p:nvPicPr>
        <p:blipFill rotWithShape="1">
          <a:blip r:embed="rId16">
            <a:alphaModFix/>
          </a:blip>
          <a:srcRect b="15030"/>
          <a:stretch/>
        </p:blipFill>
        <p:spPr>
          <a:xfrm>
            <a:off x="12344400" y="5863251"/>
            <a:ext cx="7759700" cy="5446099"/>
          </a:xfrm>
          <a:prstGeom prst="rect">
            <a:avLst/>
          </a:prstGeom>
          <a:noFill/>
          <a:ln>
            <a:noFill/>
          </a:ln>
        </p:spPr>
      </p:pic>
      <p:sp>
        <p:nvSpPr>
          <p:cNvPr id="498" name="Google Shape;498;p2"/>
          <p:cNvSpPr/>
          <p:nvPr/>
        </p:nvSpPr>
        <p:spPr>
          <a:xfrm>
            <a:off x="4778128" y="11001573"/>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502"/>
        <p:cNvGrpSpPr/>
        <p:nvPr/>
      </p:nvGrpSpPr>
      <p:grpSpPr>
        <a:xfrm>
          <a:off x="0" y="0"/>
          <a:ext cx="0" cy="0"/>
          <a:chOff x="0" y="0"/>
          <a:chExt cx="0" cy="0"/>
        </a:xfrm>
      </p:grpSpPr>
      <p:sp>
        <p:nvSpPr>
          <p:cNvPr id="503" name="Google Shape;503;g641ab9412d_1_5"/>
          <p:cNvSpPr/>
          <p:nvPr/>
        </p:nvSpPr>
        <p:spPr>
          <a:xfrm>
            <a:off x="515862" y="689476"/>
            <a:ext cx="414655" cy="551180"/>
          </a:xfrm>
          <a:custGeom>
            <a:avLst/>
            <a:gdLst/>
            <a:ahLst/>
            <a:cxnLst/>
            <a:rect l="l" t="t" r="r" b="b"/>
            <a:pathLst>
              <a:path w="414655" h="551180" extrusionOk="0">
                <a:moveTo>
                  <a:pt x="72299" y="404569"/>
                </a:moveTo>
                <a:lnTo>
                  <a:pt x="64018" y="404569"/>
                </a:lnTo>
                <a:lnTo>
                  <a:pt x="52724" y="405507"/>
                </a:lnTo>
                <a:lnTo>
                  <a:pt x="19242" y="427670"/>
                </a:lnTo>
                <a:lnTo>
                  <a:pt x="10994" y="458700"/>
                </a:lnTo>
                <a:lnTo>
                  <a:pt x="14081" y="478700"/>
                </a:lnTo>
                <a:lnTo>
                  <a:pt x="38797" y="512251"/>
                </a:lnTo>
                <a:lnTo>
                  <a:pt x="87323" y="536684"/>
                </a:lnTo>
                <a:lnTo>
                  <a:pt x="154362" y="549163"/>
                </a:lnTo>
                <a:lnTo>
                  <a:pt x="194507" y="550726"/>
                </a:lnTo>
                <a:lnTo>
                  <a:pt x="246537" y="547829"/>
                </a:lnTo>
                <a:lnTo>
                  <a:pt x="291478" y="539136"/>
                </a:lnTo>
                <a:lnTo>
                  <a:pt x="329322" y="524651"/>
                </a:lnTo>
                <a:lnTo>
                  <a:pt x="383881" y="478154"/>
                </a:lnTo>
                <a:lnTo>
                  <a:pt x="395991" y="455169"/>
                </a:lnTo>
                <a:lnTo>
                  <a:pt x="197962" y="455169"/>
                </a:lnTo>
                <a:lnTo>
                  <a:pt x="188133" y="454790"/>
                </a:lnTo>
                <a:lnTo>
                  <a:pt x="141685" y="440562"/>
                </a:lnTo>
                <a:lnTo>
                  <a:pt x="110612" y="420833"/>
                </a:lnTo>
                <a:lnTo>
                  <a:pt x="102326" y="415873"/>
                </a:lnTo>
                <a:lnTo>
                  <a:pt x="94941" y="411980"/>
                </a:lnTo>
                <a:lnTo>
                  <a:pt x="88458" y="409156"/>
                </a:lnTo>
                <a:lnTo>
                  <a:pt x="80428" y="406102"/>
                </a:lnTo>
                <a:lnTo>
                  <a:pt x="72299" y="404569"/>
                </a:lnTo>
                <a:close/>
              </a:path>
              <a:path w="414655" h="551180" extrusionOk="0">
                <a:moveTo>
                  <a:pt x="414483" y="340525"/>
                </a:moveTo>
                <a:lnTo>
                  <a:pt x="271267" y="340525"/>
                </a:lnTo>
                <a:lnTo>
                  <a:pt x="271267" y="382606"/>
                </a:lnTo>
                <a:lnTo>
                  <a:pt x="270125" y="399543"/>
                </a:lnTo>
                <a:lnTo>
                  <a:pt x="253022" y="436950"/>
                </a:lnTo>
                <a:lnTo>
                  <a:pt x="215207" y="454027"/>
                </a:lnTo>
                <a:lnTo>
                  <a:pt x="197962" y="455169"/>
                </a:lnTo>
                <a:lnTo>
                  <a:pt x="395991" y="455169"/>
                </a:lnTo>
                <a:lnTo>
                  <a:pt x="400886" y="445879"/>
                </a:lnTo>
                <a:lnTo>
                  <a:pt x="411085" y="407546"/>
                </a:lnTo>
                <a:lnTo>
                  <a:pt x="414444" y="363670"/>
                </a:lnTo>
                <a:lnTo>
                  <a:pt x="414483" y="340525"/>
                </a:lnTo>
                <a:close/>
              </a:path>
              <a:path w="414655" h="551180" extrusionOk="0">
                <a:moveTo>
                  <a:pt x="159727" y="0"/>
                </a:moveTo>
                <a:lnTo>
                  <a:pt x="94323" y="13078"/>
                </a:lnTo>
                <a:lnTo>
                  <a:pt x="43537" y="52220"/>
                </a:lnTo>
                <a:lnTo>
                  <a:pt x="10870" y="113319"/>
                </a:lnTo>
                <a:lnTo>
                  <a:pt x="0" y="192182"/>
                </a:lnTo>
                <a:lnTo>
                  <a:pt x="2847" y="231865"/>
                </a:lnTo>
                <a:lnTo>
                  <a:pt x="25645" y="298753"/>
                </a:lnTo>
                <a:lnTo>
                  <a:pt x="70295" y="347969"/>
                </a:lnTo>
                <a:lnTo>
                  <a:pt x="130964" y="373086"/>
                </a:lnTo>
                <a:lnTo>
                  <a:pt x="166964" y="376223"/>
                </a:lnTo>
                <a:lnTo>
                  <a:pt x="183195" y="375672"/>
                </a:lnTo>
                <a:lnTo>
                  <a:pt x="226321" y="367427"/>
                </a:lnTo>
                <a:lnTo>
                  <a:pt x="261360" y="348952"/>
                </a:lnTo>
                <a:lnTo>
                  <a:pt x="271267" y="340525"/>
                </a:lnTo>
                <a:lnTo>
                  <a:pt x="414483" y="340525"/>
                </a:lnTo>
                <a:lnTo>
                  <a:pt x="414483" y="270425"/>
                </a:lnTo>
                <a:lnTo>
                  <a:pt x="207914" y="270425"/>
                </a:lnTo>
                <a:lnTo>
                  <a:pt x="193723" y="269174"/>
                </a:lnTo>
                <a:lnTo>
                  <a:pt x="155843" y="239177"/>
                </a:lnTo>
                <a:lnTo>
                  <a:pt x="147414" y="192182"/>
                </a:lnTo>
                <a:lnTo>
                  <a:pt x="147362" y="189719"/>
                </a:lnTo>
                <a:lnTo>
                  <a:pt x="148293" y="172300"/>
                </a:lnTo>
                <a:lnTo>
                  <a:pt x="162830" y="131669"/>
                </a:lnTo>
                <a:lnTo>
                  <a:pt x="207914" y="111489"/>
                </a:lnTo>
                <a:lnTo>
                  <a:pt x="414483" y="111489"/>
                </a:lnTo>
                <a:lnTo>
                  <a:pt x="414483" y="83205"/>
                </a:lnTo>
                <a:lnTo>
                  <a:pt x="413493" y="63541"/>
                </a:lnTo>
                <a:lnTo>
                  <a:pt x="412525" y="58063"/>
                </a:lnTo>
                <a:lnTo>
                  <a:pt x="283317" y="58063"/>
                </a:lnTo>
                <a:lnTo>
                  <a:pt x="272210" y="44303"/>
                </a:lnTo>
                <a:lnTo>
                  <a:pt x="231674" y="14374"/>
                </a:lnTo>
                <a:lnTo>
                  <a:pt x="179718" y="897"/>
                </a:lnTo>
                <a:lnTo>
                  <a:pt x="159727" y="0"/>
                </a:lnTo>
                <a:close/>
              </a:path>
              <a:path w="414655" h="551180" extrusionOk="0">
                <a:moveTo>
                  <a:pt x="414483" y="111489"/>
                </a:moveTo>
                <a:lnTo>
                  <a:pt x="207914" y="111489"/>
                </a:lnTo>
                <a:lnTo>
                  <a:pt x="221908" y="112777"/>
                </a:lnTo>
                <a:lnTo>
                  <a:pt x="234264" y="116633"/>
                </a:lnTo>
                <a:lnTo>
                  <a:pt x="266460" y="156724"/>
                </a:lnTo>
                <a:lnTo>
                  <a:pt x="270601" y="189719"/>
                </a:lnTo>
                <a:lnTo>
                  <a:pt x="269638" y="208932"/>
                </a:lnTo>
                <a:lnTo>
                  <a:pt x="255259" y="250585"/>
                </a:lnTo>
                <a:lnTo>
                  <a:pt x="207914" y="270425"/>
                </a:lnTo>
                <a:lnTo>
                  <a:pt x="414483" y="270425"/>
                </a:lnTo>
                <a:lnTo>
                  <a:pt x="414483" y="111489"/>
                </a:lnTo>
                <a:close/>
              </a:path>
              <a:path w="414655" h="551180" extrusionOk="0">
                <a:moveTo>
                  <a:pt x="348039" y="2110"/>
                </a:moveTo>
                <a:lnTo>
                  <a:pt x="306713" y="15781"/>
                </a:lnTo>
                <a:lnTo>
                  <a:pt x="283317" y="58063"/>
                </a:lnTo>
                <a:lnTo>
                  <a:pt x="412525" y="58063"/>
                </a:lnTo>
                <a:lnTo>
                  <a:pt x="398626" y="21599"/>
                </a:lnTo>
                <a:lnTo>
                  <a:pt x="364236" y="3330"/>
                </a:lnTo>
                <a:lnTo>
                  <a:pt x="348039" y="211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4" name="Google Shape;504;g641ab9412d_1_5"/>
          <p:cNvSpPr/>
          <p:nvPr/>
        </p:nvSpPr>
        <p:spPr>
          <a:xfrm>
            <a:off x="1007740" y="689485"/>
            <a:ext cx="296544" cy="401955"/>
          </a:xfrm>
          <a:custGeom>
            <a:avLst/>
            <a:gdLst/>
            <a:ahLst/>
            <a:cxnLst/>
            <a:rect l="l" t="t" r="r" b="b"/>
            <a:pathLst>
              <a:path w="296544" h="401955" extrusionOk="0">
                <a:moveTo>
                  <a:pt x="68140" y="2839"/>
                </a:moveTo>
                <a:lnTo>
                  <a:pt x="27744" y="13674"/>
                </a:lnTo>
                <a:lnTo>
                  <a:pt x="4479" y="45265"/>
                </a:lnTo>
                <a:lnTo>
                  <a:pt x="0" y="321715"/>
                </a:lnTo>
                <a:lnTo>
                  <a:pt x="1257" y="339164"/>
                </a:lnTo>
                <a:lnTo>
                  <a:pt x="20116" y="379942"/>
                </a:lnTo>
                <a:lnTo>
                  <a:pt x="58371" y="400041"/>
                </a:lnTo>
                <a:lnTo>
                  <a:pt x="74686" y="401378"/>
                </a:lnTo>
                <a:lnTo>
                  <a:pt x="90928" y="400041"/>
                </a:lnTo>
                <a:lnTo>
                  <a:pt x="129068" y="380269"/>
                </a:lnTo>
                <a:lnTo>
                  <a:pt x="148139" y="340643"/>
                </a:lnTo>
                <a:lnTo>
                  <a:pt x="149411" y="323839"/>
                </a:lnTo>
                <a:lnTo>
                  <a:pt x="149411" y="237165"/>
                </a:lnTo>
                <a:lnTo>
                  <a:pt x="150398" y="218568"/>
                </a:lnTo>
                <a:lnTo>
                  <a:pt x="165243" y="177494"/>
                </a:lnTo>
                <a:lnTo>
                  <a:pt x="203893" y="152588"/>
                </a:lnTo>
                <a:lnTo>
                  <a:pt x="241775" y="140797"/>
                </a:lnTo>
                <a:lnTo>
                  <a:pt x="257247" y="134160"/>
                </a:lnTo>
                <a:lnTo>
                  <a:pt x="269840" y="126632"/>
                </a:lnTo>
                <a:lnTo>
                  <a:pt x="279560" y="118212"/>
                </a:lnTo>
                <a:lnTo>
                  <a:pt x="286783" y="108535"/>
                </a:lnTo>
                <a:lnTo>
                  <a:pt x="287044" y="107959"/>
                </a:lnTo>
                <a:lnTo>
                  <a:pt x="137348" y="107959"/>
                </a:lnTo>
                <a:lnTo>
                  <a:pt x="137348" y="75415"/>
                </a:lnTo>
                <a:lnTo>
                  <a:pt x="127775" y="30831"/>
                </a:lnTo>
                <a:lnTo>
                  <a:pt x="84577" y="3952"/>
                </a:lnTo>
                <a:lnTo>
                  <a:pt x="68140" y="2839"/>
                </a:lnTo>
                <a:close/>
              </a:path>
              <a:path w="296544" h="401955" extrusionOk="0">
                <a:moveTo>
                  <a:pt x="237542" y="0"/>
                </a:moveTo>
                <a:lnTo>
                  <a:pt x="192792" y="14815"/>
                </a:lnTo>
                <a:lnTo>
                  <a:pt x="157154" y="59963"/>
                </a:lnTo>
                <a:lnTo>
                  <a:pt x="137348" y="107959"/>
                </a:lnTo>
                <a:lnTo>
                  <a:pt x="287044" y="107959"/>
                </a:lnTo>
                <a:lnTo>
                  <a:pt x="291942" y="97162"/>
                </a:lnTo>
                <a:lnTo>
                  <a:pt x="295038" y="84116"/>
                </a:lnTo>
                <a:lnTo>
                  <a:pt x="296070" y="69421"/>
                </a:lnTo>
                <a:lnTo>
                  <a:pt x="295100" y="54001"/>
                </a:lnTo>
                <a:lnTo>
                  <a:pt x="280565" y="18420"/>
                </a:lnTo>
                <a:lnTo>
                  <a:pt x="23754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5" name="Google Shape;505;g641ab9412d_1_5"/>
          <p:cNvSpPr/>
          <p:nvPr/>
        </p:nvSpPr>
        <p:spPr>
          <a:xfrm>
            <a:off x="1305790" y="685928"/>
            <a:ext cx="412114" cy="412750"/>
          </a:xfrm>
          <a:custGeom>
            <a:avLst/>
            <a:gdLst/>
            <a:ahLst/>
            <a:cxnLst/>
            <a:rect l="l" t="t" r="r" b="b"/>
            <a:pathLst>
              <a:path w="412114" h="412750" extrusionOk="0">
                <a:moveTo>
                  <a:pt x="215151" y="0"/>
                </a:moveTo>
                <a:lnTo>
                  <a:pt x="168019" y="3513"/>
                </a:lnTo>
                <a:lnTo>
                  <a:pt x="126087" y="14049"/>
                </a:lnTo>
                <a:lnTo>
                  <a:pt x="89361" y="31598"/>
                </a:lnTo>
                <a:lnTo>
                  <a:pt x="57849" y="56153"/>
                </a:lnTo>
                <a:lnTo>
                  <a:pt x="32536" y="86739"/>
                </a:lnTo>
                <a:lnTo>
                  <a:pt x="14459" y="122452"/>
                </a:lnTo>
                <a:lnTo>
                  <a:pt x="3614" y="163273"/>
                </a:lnTo>
                <a:lnTo>
                  <a:pt x="0" y="209183"/>
                </a:lnTo>
                <a:lnTo>
                  <a:pt x="3536" y="253496"/>
                </a:lnTo>
                <a:lnTo>
                  <a:pt x="14149" y="292996"/>
                </a:lnTo>
                <a:lnTo>
                  <a:pt x="31842" y="327670"/>
                </a:lnTo>
                <a:lnTo>
                  <a:pt x="56618" y="357501"/>
                </a:lnTo>
                <a:lnTo>
                  <a:pt x="87417" y="381512"/>
                </a:lnTo>
                <a:lnTo>
                  <a:pt x="123195" y="398664"/>
                </a:lnTo>
                <a:lnTo>
                  <a:pt x="163952" y="408955"/>
                </a:lnTo>
                <a:lnTo>
                  <a:pt x="209685" y="412385"/>
                </a:lnTo>
                <a:lnTo>
                  <a:pt x="247942" y="410666"/>
                </a:lnTo>
                <a:lnTo>
                  <a:pt x="313415" y="396933"/>
                </a:lnTo>
                <a:lnTo>
                  <a:pt x="362857" y="370329"/>
                </a:lnTo>
                <a:lnTo>
                  <a:pt x="388261" y="335923"/>
                </a:lnTo>
                <a:lnTo>
                  <a:pt x="391318" y="316853"/>
                </a:lnTo>
                <a:lnTo>
                  <a:pt x="225128" y="316853"/>
                </a:lnTo>
                <a:lnTo>
                  <a:pt x="207561" y="315663"/>
                </a:lnTo>
                <a:lnTo>
                  <a:pt x="169037" y="297842"/>
                </a:lnTo>
                <a:lnTo>
                  <a:pt x="150836" y="258205"/>
                </a:lnTo>
                <a:lnTo>
                  <a:pt x="149071" y="239967"/>
                </a:lnTo>
                <a:lnTo>
                  <a:pt x="347034" y="239653"/>
                </a:lnTo>
                <a:lnTo>
                  <a:pt x="362886" y="238845"/>
                </a:lnTo>
                <a:lnTo>
                  <a:pt x="403127" y="219258"/>
                </a:lnTo>
                <a:lnTo>
                  <a:pt x="411757" y="184781"/>
                </a:lnTo>
                <a:lnTo>
                  <a:pt x="410906" y="168478"/>
                </a:lnTo>
                <a:lnTo>
                  <a:pt x="410018" y="162792"/>
                </a:lnTo>
                <a:lnTo>
                  <a:pt x="149071" y="162792"/>
                </a:lnTo>
                <a:lnTo>
                  <a:pt x="150738" y="146930"/>
                </a:lnTo>
                <a:lnTo>
                  <a:pt x="167529" y="110296"/>
                </a:lnTo>
                <a:lnTo>
                  <a:pt x="213807" y="91335"/>
                </a:lnTo>
                <a:lnTo>
                  <a:pt x="383784" y="91335"/>
                </a:lnTo>
                <a:lnTo>
                  <a:pt x="382108" y="88434"/>
                </a:lnTo>
                <a:lnTo>
                  <a:pt x="346024" y="47183"/>
                </a:lnTo>
                <a:lnTo>
                  <a:pt x="312980" y="24072"/>
                </a:lnTo>
                <a:lnTo>
                  <a:pt x="276240" y="8688"/>
                </a:lnTo>
                <a:lnTo>
                  <a:pt x="236288" y="968"/>
                </a:lnTo>
                <a:lnTo>
                  <a:pt x="215151" y="0"/>
                </a:lnTo>
                <a:close/>
              </a:path>
              <a:path w="412114" h="412750" extrusionOk="0">
                <a:moveTo>
                  <a:pt x="344282" y="272573"/>
                </a:moveTo>
                <a:lnTo>
                  <a:pt x="294349" y="292024"/>
                </a:lnTo>
                <a:lnTo>
                  <a:pt x="288380" y="296007"/>
                </a:lnTo>
                <a:lnTo>
                  <a:pt x="283807" y="298998"/>
                </a:lnTo>
                <a:lnTo>
                  <a:pt x="245639" y="314711"/>
                </a:lnTo>
                <a:lnTo>
                  <a:pt x="225128" y="316853"/>
                </a:lnTo>
                <a:lnTo>
                  <a:pt x="391318" y="316853"/>
                </a:lnTo>
                <a:lnTo>
                  <a:pt x="371082" y="279438"/>
                </a:lnTo>
                <a:lnTo>
                  <a:pt x="354148" y="273337"/>
                </a:lnTo>
                <a:lnTo>
                  <a:pt x="344282" y="272573"/>
                </a:lnTo>
                <a:close/>
              </a:path>
              <a:path w="412114" h="412750" extrusionOk="0">
                <a:moveTo>
                  <a:pt x="383784" y="91335"/>
                </a:moveTo>
                <a:lnTo>
                  <a:pt x="213807" y="91335"/>
                </a:lnTo>
                <a:lnTo>
                  <a:pt x="228560" y="92472"/>
                </a:lnTo>
                <a:lnTo>
                  <a:pt x="241536" y="95874"/>
                </a:lnTo>
                <a:lnTo>
                  <a:pt x="275536" y="131791"/>
                </a:lnTo>
                <a:lnTo>
                  <a:pt x="281608" y="162792"/>
                </a:lnTo>
                <a:lnTo>
                  <a:pt x="410018" y="162792"/>
                </a:lnTo>
                <a:lnTo>
                  <a:pt x="408353" y="152133"/>
                </a:lnTo>
                <a:lnTo>
                  <a:pt x="404097" y="135743"/>
                </a:lnTo>
                <a:lnTo>
                  <a:pt x="398136" y="119305"/>
                </a:lnTo>
                <a:lnTo>
                  <a:pt x="390741" y="103375"/>
                </a:lnTo>
                <a:lnTo>
                  <a:pt x="383784" y="91335"/>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6" name="Google Shape;506;g641ab9412d_1_5"/>
          <p:cNvSpPr/>
          <p:nvPr/>
        </p:nvSpPr>
        <p:spPr>
          <a:xfrm>
            <a:off x="1759445" y="685940"/>
            <a:ext cx="412750" cy="412750"/>
          </a:xfrm>
          <a:custGeom>
            <a:avLst/>
            <a:gdLst/>
            <a:ahLst/>
            <a:cxnLst/>
            <a:rect l="l" t="t" r="r" b="b"/>
            <a:pathLst>
              <a:path w="412750" h="412750" extrusionOk="0">
                <a:moveTo>
                  <a:pt x="406158" y="92026"/>
                </a:moveTo>
                <a:lnTo>
                  <a:pt x="216546" y="92026"/>
                </a:lnTo>
                <a:lnTo>
                  <a:pt x="227740" y="92547"/>
                </a:lnTo>
                <a:lnTo>
                  <a:pt x="237558" y="94112"/>
                </a:lnTo>
                <a:lnTo>
                  <a:pt x="265788" y="124632"/>
                </a:lnTo>
                <a:lnTo>
                  <a:pt x="260750" y="138461"/>
                </a:lnTo>
                <a:lnTo>
                  <a:pt x="245640" y="149561"/>
                </a:lnTo>
                <a:lnTo>
                  <a:pt x="220466" y="157929"/>
                </a:lnTo>
                <a:lnTo>
                  <a:pt x="185234" y="163559"/>
                </a:lnTo>
                <a:lnTo>
                  <a:pt x="176581" y="164400"/>
                </a:lnTo>
                <a:lnTo>
                  <a:pt x="162113" y="165973"/>
                </a:lnTo>
                <a:lnTo>
                  <a:pt x="116187" y="172803"/>
                </a:lnTo>
                <a:lnTo>
                  <a:pt x="55417" y="191738"/>
                </a:lnTo>
                <a:lnTo>
                  <a:pt x="19560" y="220401"/>
                </a:lnTo>
                <a:lnTo>
                  <a:pt x="2174" y="263060"/>
                </a:lnTo>
                <a:lnTo>
                  <a:pt x="0" y="289888"/>
                </a:lnTo>
                <a:lnTo>
                  <a:pt x="2162" y="317431"/>
                </a:lnTo>
                <a:lnTo>
                  <a:pt x="19459" y="362655"/>
                </a:lnTo>
                <a:lnTo>
                  <a:pt x="53694" y="394337"/>
                </a:lnTo>
                <a:lnTo>
                  <a:pt x="102676" y="410356"/>
                </a:lnTo>
                <a:lnTo>
                  <a:pt x="132536" y="412360"/>
                </a:lnTo>
                <a:lnTo>
                  <a:pt x="155854" y="411297"/>
                </a:lnTo>
                <a:lnTo>
                  <a:pt x="197791" y="402792"/>
                </a:lnTo>
                <a:lnTo>
                  <a:pt x="233505" y="385774"/>
                </a:lnTo>
                <a:lnTo>
                  <a:pt x="263536" y="360126"/>
                </a:lnTo>
                <a:lnTo>
                  <a:pt x="276469" y="344043"/>
                </a:lnTo>
                <a:lnTo>
                  <a:pt x="412249" y="344043"/>
                </a:lnTo>
                <a:lnTo>
                  <a:pt x="412142" y="341688"/>
                </a:lnTo>
                <a:lnTo>
                  <a:pt x="411267" y="325447"/>
                </a:lnTo>
                <a:lnTo>
                  <a:pt x="411106" y="320333"/>
                </a:lnTo>
                <a:lnTo>
                  <a:pt x="192433" y="320333"/>
                </a:lnTo>
                <a:lnTo>
                  <a:pt x="182547" y="319751"/>
                </a:lnTo>
                <a:lnTo>
                  <a:pt x="149443" y="292197"/>
                </a:lnTo>
                <a:lnTo>
                  <a:pt x="148732" y="283882"/>
                </a:lnTo>
                <a:lnTo>
                  <a:pt x="149407" y="276049"/>
                </a:lnTo>
                <a:lnTo>
                  <a:pt x="186577" y="247649"/>
                </a:lnTo>
                <a:lnTo>
                  <a:pt x="211067" y="242984"/>
                </a:lnTo>
                <a:lnTo>
                  <a:pt x="220813" y="241002"/>
                </a:lnTo>
                <a:lnTo>
                  <a:pt x="258067" y="229764"/>
                </a:lnTo>
                <a:lnTo>
                  <a:pt x="264406" y="226887"/>
                </a:lnTo>
                <a:lnTo>
                  <a:pt x="411066" y="226887"/>
                </a:lnTo>
                <a:lnTo>
                  <a:pt x="410994" y="138334"/>
                </a:lnTo>
                <a:lnTo>
                  <a:pt x="410399" y="120188"/>
                </a:lnTo>
                <a:lnTo>
                  <a:pt x="408399" y="102340"/>
                </a:lnTo>
                <a:lnTo>
                  <a:pt x="406158" y="92026"/>
                </a:lnTo>
                <a:close/>
              </a:path>
              <a:path w="412750" h="412750" extrusionOk="0">
                <a:moveTo>
                  <a:pt x="412249" y="344043"/>
                </a:moveTo>
                <a:lnTo>
                  <a:pt x="276469" y="344043"/>
                </a:lnTo>
                <a:lnTo>
                  <a:pt x="279676" y="358770"/>
                </a:lnTo>
                <a:lnTo>
                  <a:pt x="308776" y="397156"/>
                </a:lnTo>
                <a:lnTo>
                  <a:pt x="349107" y="405637"/>
                </a:lnTo>
                <a:lnTo>
                  <a:pt x="363672" y="404830"/>
                </a:lnTo>
                <a:lnTo>
                  <a:pt x="403339" y="385520"/>
                </a:lnTo>
                <a:lnTo>
                  <a:pt x="412435" y="355038"/>
                </a:lnTo>
                <a:lnTo>
                  <a:pt x="412435" y="350087"/>
                </a:lnTo>
                <a:lnTo>
                  <a:pt x="412249" y="344043"/>
                </a:lnTo>
                <a:close/>
              </a:path>
              <a:path w="412750" h="412750" extrusionOk="0">
                <a:moveTo>
                  <a:pt x="411066" y="226887"/>
                </a:moveTo>
                <a:lnTo>
                  <a:pt x="264406" y="226887"/>
                </a:lnTo>
                <a:lnTo>
                  <a:pt x="264607" y="228985"/>
                </a:lnTo>
                <a:lnTo>
                  <a:pt x="264909" y="234112"/>
                </a:lnTo>
                <a:lnTo>
                  <a:pt x="260825" y="279761"/>
                </a:lnTo>
                <a:lnTo>
                  <a:pt x="238191" y="310479"/>
                </a:lnTo>
                <a:lnTo>
                  <a:pt x="192433" y="320333"/>
                </a:lnTo>
                <a:lnTo>
                  <a:pt x="411106" y="320333"/>
                </a:lnTo>
                <a:lnTo>
                  <a:pt x="411066" y="226887"/>
                </a:lnTo>
                <a:close/>
              </a:path>
              <a:path w="412750" h="412750" extrusionOk="0">
                <a:moveTo>
                  <a:pt x="217237" y="0"/>
                </a:moveTo>
                <a:lnTo>
                  <a:pt x="178021" y="1757"/>
                </a:lnTo>
                <a:lnTo>
                  <a:pt x="111057" y="15823"/>
                </a:lnTo>
                <a:lnTo>
                  <a:pt x="60724" y="43126"/>
                </a:lnTo>
                <a:lnTo>
                  <a:pt x="34923" y="78608"/>
                </a:lnTo>
                <a:lnTo>
                  <a:pt x="31701" y="99100"/>
                </a:lnTo>
                <a:lnTo>
                  <a:pt x="32492" y="108333"/>
                </a:lnTo>
                <a:lnTo>
                  <a:pt x="58174" y="142688"/>
                </a:lnTo>
                <a:lnTo>
                  <a:pt x="74033" y="146169"/>
                </a:lnTo>
                <a:lnTo>
                  <a:pt x="90257" y="144405"/>
                </a:lnTo>
                <a:lnTo>
                  <a:pt x="106908" y="139106"/>
                </a:lnTo>
                <a:lnTo>
                  <a:pt x="123990" y="130261"/>
                </a:lnTo>
                <a:lnTo>
                  <a:pt x="141507" y="117860"/>
                </a:lnTo>
                <a:lnTo>
                  <a:pt x="148167" y="112469"/>
                </a:lnTo>
                <a:lnTo>
                  <a:pt x="153067" y="108687"/>
                </a:lnTo>
                <a:lnTo>
                  <a:pt x="190139" y="94019"/>
                </a:lnTo>
                <a:lnTo>
                  <a:pt x="216546" y="92026"/>
                </a:lnTo>
                <a:lnTo>
                  <a:pt x="406158" y="92026"/>
                </a:lnTo>
                <a:lnTo>
                  <a:pt x="405065" y="86997"/>
                </a:lnTo>
                <a:lnTo>
                  <a:pt x="385764" y="52187"/>
                </a:lnTo>
                <a:lnTo>
                  <a:pt x="351190" y="25243"/>
                </a:lnTo>
                <a:lnTo>
                  <a:pt x="302956" y="8493"/>
                </a:lnTo>
                <a:lnTo>
                  <a:pt x="262419" y="2131"/>
                </a:lnTo>
                <a:lnTo>
                  <a:pt x="240407" y="533"/>
                </a:lnTo>
                <a:lnTo>
                  <a:pt x="217237"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7" name="Google Shape;507;g641ab9412d_1_5"/>
          <p:cNvSpPr/>
          <p:nvPr/>
        </p:nvSpPr>
        <p:spPr>
          <a:xfrm>
            <a:off x="2202083" y="563119"/>
            <a:ext cx="318135" cy="528319"/>
          </a:xfrm>
          <a:custGeom>
            <a:avLst/>
            <a:gdLst/>
            <a:ahLst/>
            <a:cxnLst/>
            <a:rect l="l" t="t" r="r" b="b"/>
            <a:pathLst>
              <a:path w="318135" h="528319" extrusionOk="0">
                <a:moveTo>
                  <a:pt x="222753" y="224776"/>
                </a:moveTo>
                <a:lnTo>
                  <a:pt x="74724" y="224776"/>
                </a:lnTo>
                <a:lnTo>
                  <a:pt x="74828" y="419317"/>
                </a:lnTo>
                <a:lnTo>
                  <a:pt x="81834" y="469264"/>
                </a:lnTo>
                <a:lnTo>
                  <a:pt x="103146" y="502966"/>
                </a:lnTo>
                <a:lnTo>
                  <a:pt x="141994" y="521567"/>
                </a:lnTo>
                <a:lnTo>
                  <a:pt x="201782" y="527757"/>
                </a:lnTo>
                <a:lnTo>
                  <a:pt x="230159" y="526738"/>
                </a:lnTo>
                <a:lnTo>
                  <a:pt x="274473" y="518592"/>
                </a:lnTo>
                <a:lnTo>
                  <a:pt x="311195" y="490415"/>
                </a:lnTo>
                <a:lnTo>
                  <a:pt x="318134" y="459793"/>
                </a:lnTo>
                <a:lnTo>
                  <a:pt x="317462" y="447994"/>
                </a:lnTo>
                <a:lnTo>
                  <a:pt x="292822" y="416052"/>
                </a:lnTo>
                <a:lnTo>
                  <a:pt x="259606" y="413428"/>
                </a:lnTo>
                <a:lnTo>
                  <a:pt x="250618" y="412910"/>
                </a:lnTo>
                <a:lnTo>
                  <a:pt x="222753" y="378761"/>
                </a:lnTo>
                <a:lnTo>
                  <a:pt x="222753" y="224776"/>
                </a:lnTo>
                <a:close/>
              </a:path>
              <a:path w="318135" h="528319" extrusionOk="0">
                <a:moveTo>
                  <a:pt x="270274" y="136657"/>
                </a:moveTo>
                <a:lnTo>
                  <a:pt x="47194" y="136657"/>
                </a:lnTo>
                <a:lnTo>
                  <a:pt x="36623" y="137362"/>
                </a:lnTo>
                <a:lnTo>
                  <a:pt x="3106" y="161596"/>
                </a:lnTo>
                <a:lnTo>
                  <a:pt x="0" y="179806"/>
                </a:lnTo>
                <a:lnTo>
                  <a:pt x="757" y="189848"/>
                </a:lnTo>
                <a:lnTo>
                  <a:pt x="26542" y="221798"/>
                </a:lnTo>
                <a:lnTo>
                  <a:pt x="45812" y="224776"/>
                </a:lnTo>
                <a:lnTo>
                  <a:pt x="271656" y="224776"/>
                </a:lnTo>
                <a:lnTo>
                  <a:pt x="311158" y="206400"/>
                </a:lnTo>
                <a:lnTo>
                  <a:pt x="318134" y="179806"/>
                </a:lnTo>
                <a:lnTo>
                  <a:pt x="317348" y="170127"/>
                </a:lnTo>
                <a:lnTo>
                  <a:pt x="290444" y="139480"/>
                </a:lnTo>
                <a:lnTo>
                  <a:pt x="270274" y="136657"/>
                </a:lnTo>
                <a:close/>
              </a:path>
              <a:path w="318135" h="528319" extrusionOk="0">
                <a:moveTo>
                  <a:pt x="148732" y="0"/>
                </a:moveTo>
                <a:lnTo>
                  <a:pt x="106012" y="11280"/>
                </a:lnTo>
                <a:lnTo>
                  <a:pt x="79806" y="43142"/>
                </a:lnTo>
                <a:lnTo>
                  <a:pt x="74724" y="72575"/>
                </a:lnTo>
                <a:lnTo>
                  <a:pt x="74724" y="136657"/>
                </a:lnTo>
                <a:lnTo>
                  <a:pt x="222753" y="136657"/>
                </a:lnTo>
                <a:lnTo>
                  <a:pt x="222753" y="70439"/>
                </a:lnTo>
                <a:lnTo>
                  <a:pt x="212300" y="27885"/>
                </a:lnTo>
                <a:lnTo>
                  <a:pt x="181012" y="4493"/>
                </a:lnTo>
                <a:lnTo>
                  <a:pt x="148732" y="0"/>
                </a:lnTo>
                <a:close/>
              </a:path>
            </a:pathLst>
          </a:custGeom>
          <a:solidFill>
            <a:srgbClr val="1B75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8" name="Google Shape;508;g641ab9412d_1_5"/>
          <p:cNvSpPr/>
          <p:nvPr/>
        </p:nvSpPr>
        <p:spPr>
          <a:xfrm>
            <a:off x="2587966" y="556055"/>
            <a:ext cx="150494" cy="535305"/>
          </a:xfrm>
          <a:custGeom>
            <a:avLst/>
            <a:gdLst/>
            <a:ahLst/>
            <a:cxnLst/>
            <a:rect l="l" t="t" r="r" b="b"/>
            <a:pathLst>
              <a:path w="150494" h="535305" extrusionOk="0">
                <a:moveTo>
                  <a:pt x="75390" y="0"/>
                </a:moveTo>
                <a:lnTo>
                  <a:pt x="31347" y="12154"/>
                </a:lnTo>
                <a:lnTo>
                  <a:pt x="5077" y="46914"/>
                </a:lnTo>
                <a:lnTo>
                  <a:pt x="0" y="79637"/>
                </a:lnTo>
                <a:lnTo>
                  <a:pt x="0" y="455169"/>
                </a:lnTo>
                <a:lnTo>
                  <a:pt x="11312" y="501970"/>
                </a:lnTo>
                <a:lnTo>
                  <a:pt x="43993" y="529507"/>
                </a:lnTo>
                <a:lnTo>
                  <a:pt x="75390" y="534806"/>
                </a:lnTo>
                <a:lnTo>
                  <a:pt x="91592" y="533482"/>
                </a:lnTo>
                <a:lnTo>
                  <a:pt x="129759" y="513697"/>
                </a:lnTo>
                <a:lnTo>
                  <a:pt x="148807" y="474110"/>
                </a:lnTo>
                <a:lnTo>
                  <a:pt x="150077" y="457292"/>
                </a:lnTo>
                <a:lnTo>
                  <a:pt x="150077" y="77488"/>
                </a:lnTo>
                <a:lnTo>
                  <a:pt x="138738" y="32272"/>
                </a:lnTo>
                <a:lnTo>
                  <a:pt x="106231" y="5230"/>
                </a:lnTo>
                <a:lnTo>
                  <a:pt x="75390"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9" name="Google Shape;509;g641ab9412d_1_5"/>
          <p:cNvSpPr/>
          <p:nvPr/>
        </p:nvSpPr>
        <p:spPr>
          <a:xfrm>
            <a:off x="2799244" y="685924"/>
            <a:ext cx="412114" cy="412750"/>
          </a:xfrm>
          <a:custGeom>
            <a:avLst/>
            <a:gdLst/>
            <a:ahLst/>
            <a:cxnLst/>
            <a:rect l="l" t="t" r="r" b="b"/>
            <a:pathLst>
              <a:path w="412114" h="412750" extrusionOk="0">
                <a:moveTo>
                  <a:pt x="215176" y="0"/>
                </a:moveTo>
                <a:lnTo>
                  <a:pt x="168042" y="3511"/>
                </a:lnTo>
                <a:lnTo>
                  <a:pt x="126115" y="14043"/>
                </a:lnTo>
                <a:lnTo>
                  <a:pt x="89390" y="31587"/>
                </a:lnTo>
                <a:lnTo>
                  <a:pt x="57862" y="56140"/>
                </a:lnTo>
                <a:lnTo>
                  <a:pt x="32552" y="86740"/>
                </a:lnTo>
                <a:lnTo>
                  <a:pt x="14470" y="122459"/>
                </a:lnTo>
                <a:lnTo>
                  <a:pt x="3618" y="163285"/>
                </a:lnTo>
                <a:lnTo>
                  <a:pt x="0" y="209208"/>
                </a:lnTo>
                <a:lnTo>
                  <a:pt x="3539" y="253520"/>
                </a:lnTo>
                <a:lnTo>
                  <a:pt x="14157" y="293017"/>
                </a:lnTo>
                <a:lnTo>
                  <a:pt x="31858" y="327679"/>
                </a:lnTo>
                <a:lnTo>
                  <a:pt x="56643" y="357488"/>
                </a:lnTo>
                <a:lnTo>
                  <a:pt x="87447" y="381509"/>
                </a:lnTo>
                <a:lnTo>
                  <a:pt x="123220" y="398669"/>
                </a:lnTo>
                <a:lnTo>
                  <a:pt x="163963" y="408965"/>
                </a:lnTo>
                <a:lnTo>
                  <a:pt x="209673" y="412397"/>
                </a:lnTo>
                <a:lnTo>
                  <a:pt x="247940" y="410678"/>
                </a:lnTo>
                <a:lnTo>
                  <a:pt x="313436" y="396940"/>
                </a:lnTo>
                <a:lnTo>
                  <a:pt x="362882" y="370364"/>
                </a:lnTo>
                <a:lnTo>
                  <a:pt x="388287" y="335945"/>
                </a:lnTo>
                <a:lnTo>
                  <a:pt x="391347" y="316828"/>
                </a:lnTo>
                <a:lnTo>
                  <a:pt x="225140" y="316828"/>
                </a:lnTo>
                <a:lnTo>
                  <a:pt x="207579" y="315648"/>
                </a:lnTo>
                <a:lnTo>
                  <a:pt x="169062" y="297879"/>
                </a:lnTo>
                <a:lnTo>
                  <a:pt x="150861" y="258206"/>
                </a:lnTo>
                <a:lnTo>
                  <a:pt x="149097" y="239980"/>
                </a:lnTo>
                <a:lnTo>
                  <a:pt x="347059" y="239653"/>
                </a:lnTo>
                <a:lnTo>
                  <a:pt x="362920" y="238850"/>
                </a:lnTo>
                <a:lnTo>
                  <a:pt x="403143" y="219274"/>
                </a:lnTo>
                <a:lnTo>
                  <a:pt x="411757" y="184781"/>
                </a:lnTo>
                <a:lnTo>
                  <a:pt x="410910" y="168478"/>
                </a:lnTo>
                <a:lnTo>
                  <a:pt x="410035" y="162855"/>
                </a:lnTo>
                <a:lnTo>
                  <a:pt x="149097" y="162843"/>
                </a:lnTo>
                <a:lnTo>
                  <a:pt x="150761" y="146951"/>
                </a:lnTo>
                <a:lnTo>
                  <a:pt x="167504" y="110296"/>
                </a:lnTo>
                <a:lnTo>
                  <a:pt x="213807" y="91348"/>
                </a:lnTo>
                <a:lnTo>
                  <a:pt x="383780" y="91348"/>
                </a:lnTo>
                <a:lnTo>
                  <a:pt x="382111" y="88462"/>
                </a:lnTo>
                <a:lnTo>
                  <a:pt x="346054" y="47191"/>
                </a:lnTo>
                <a:lnTo>
                  <a:pt x="313007" y="24104"/>
                </a:lnTo>
                <a:lnTo>
                  <a:pt x="276265" y="8698"/>
                </a:lnTo>
                <a:lnTo>
                  <a:pt x="236314" y="969"/>
                </a:lnTo>
                <a:lnTo>
                  <a:pt x="215176" y="0"/>
                </a:lnTo>
                <a:close/>
              </a:path>
              <a:path w="412114" h="412750" extrusionOk="0">
                <a:moveTo>
                  <a:pt x="344307" y="272586"/>
                </a:moveTo>
                <a:lnTo>
                  <a:pt x="294399" y="292024"/>
                </a:lnTo>
                <a:lnTo>
                  <a:pt x="283781" y="298998"/>
                </a:lnTo>
                <a:lnTo>
                  <a:pt x="280590" y="300845"/>
                </a:lnTo>
                <a:lnTo>
                  <a:pt x="238978" y="315885"/>
                </a:lnTo>
                <a:lnTo>
                  <a:pt x="225140" y="316828"/>
                </a:lnTo>
                <a:lnTo>
                  <a:pt x="391347" y="316828"/>
                </a:lnTo>
                <a:lnTo>
                  <a:pt x="371105" y="279456"/>
                </a:lnTo>
                <a:lnTo>
                  <a:pt x="354168" y="273349"/>
                </a:lnTo>
                <a:lnTo>
                  <a:pt x="344307" y="272586"/>
                </a:lnTo>
                <a:close/>
              </a:path>
              <a:path w="412114" h="412750" extrusionOk="0">
                <a:moveTo>
                  <a:pt x="383780" y="91348"/>
                </a:moveTo>
                <a:lnTo>
                  <a:pt x="213807" y="91348"/>
                </a:lnTo>
                <a:lnTo>
                  <a:pt x="228583" y="92485"/>
                </a:lnTo>
                <a:lnTo>
                  <a:pt x="241568" y="95887"/>
                </a:lnTo>
                <a:lnTo>
                  <a:pt x="275558" y="131820"/>
                </a:lnTo>
                <a:lnTo>
                  <a:pt x="281645" y="162855"/>
                </a:lnTo>
                <a:lnTo>
                  <a:pt x="410035" y="162855"/>
                </a:lnTo>
                <a:lnTo>
                  <a:pt x="408367" y="152137"/>
                </a:lnTo>
                <a:lnTo>
                  <a:pt x="404123" y="135759"/>
                </a:lnTo>
                <a:lnTo>
                  <a:pt x="398174" y="119342"/>
                </a:lnTo>
                <a:lnTo>
                  <a:pt x="390755" y="103403"/>
                </a:lnTo>
                <a:lnTo>
                  <a:pt x="383780" y="91348"/>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0" name="Google Shape;510;g641ab9412d_1_5"/>
          <p:cNvSpPr/>
          <p:nvPr/>
        </p:nvSpPr>
        <p:spPr>
          <a:xfrm>
            <a:off x="3252932" y="685940"/>
            <a:ext cx="412750" cy="412750"/>
          </a:xfrm>
          <a:custGeom>
            <a:avLst/>
            <a:gdLst/>
            <a:ahLst/>
            <a:cxnLst/>
            <a:rect l="l" t="t" r="r" b="b"/>
            <a:pathLst>
              <a:path w="412750" h="412750" extrusionOk="0">
                <a:moveTo>
                  <a:pt x="406191" y="92064"/>
                </a:moveTo>
                <a:lnTo>
                  <a:pt x="216571" y="92064"/>
                </a:lnTo>
                <a:lnTo>
                  <a:pt x="227762" y="92579"/>
                </a:lnTo>
                <a:lnTo>
                  <a:pt x="237570" y="94131"/>
                </a:lnTo>
                <a:lnTo>
                  <a:pt x="265763" y="124632"/>
                </a:lnTo>
                <a:lnTo>
                  <a:pt x="260732" y="138465"/>
                </a:lnTo>
                <a:lnTo>
                  <a:pt x="245637" y="149572"/>
                </a:lnTo>
                <a:lnTo>
                  <a:pt x="220472" y="157945"/>
                </a:lnTo>
                <a:lnTo>
                  <a:pt x="185234" y="163571"/>
                </a:lnTo>
                <a:lnTo>
                  <a:pt x="162150" y="165983"/>
                </a:lnTo>
                <a:lnTo>
                  <a:pt x="156347" y="166700"/>
                </a:lnTo>
                <a:lnTo>
                  <a:pt x="116199" y="172803"/>
                </a:lnTo>
                <a:lnTo>
                  <a:pt x="55421" y="191738"/>
                </a:lnTo>
                <a:lnTo>
                  <a:pt x="19549" y="220411"/>
                </a:lnTo>
                <a:lnTo>
                  <a:pt x="2170" y="263069"/>
                </a:lnTo>
                <a:lnTo>
                  <a:pt x="0" y="289901"/>
                </a:lnTo>
                <a:lnTo>
                  <a:pt x="2159" y="317447"/>
                </a:lnTo>
                <a:lnTo>
                  <a:pt x="19454" y="362659"/>
                </a:lnTo>
                <a:lnTo>
                  <a:pt x="53693" y="394342"/>
                </a:lnTo>
                <a:lnTo>
                  <a:pt x="102679" y="410357"/>
                </a:lnTo>
                <a:lnTo>
                  <a:pt x="132561" y="412360"/>
                </a:lnTo>
                <a:lnTo>
                  <a:pt x="155883" y="411301"/>
                </a:lnTo>
                <a:lnTo>
                  <a:pt x="197802" y="402802"/>
                </a:lnTo>
                <a:lnTo>
                  <a:pt x="233512" y="385776"/>
                </a:lnTo>
                <a:lnTo>
                  <a:pt x="263555" y="360131"/>
                </a:lnTo>
                <a:lnTo>
                  <a:pt x="276494" y="344043"/>
                </a:lnTo>
                <a:lnTo>
                  <a:pt x="412277" y="344043"/>
                </a:lnTo>
                <a:lnTo>
                  <a:pt x="412167" y="341699"/>
                </a:lnTo>
                <a:lnTo>
                  <a:pt x="411292" y="325485"/>
                </a:lnTo>
                <a:lnTo>
                  <a:pt x="411131" y="320333"/>
                </a:lnTo>
                <a:lnTo>
                  <a:pt x="192433" y="320333"/>
                </a:lnTo>
                <a:lnTo>
                  <a:pt x="182557" y="319751"/>
                </a:lnTo>
                <a:lnTo>
                  <a:pt x="149458" y="292223"/>
                </a:lnTo>
                <a:lnTo>
                  <a:pt x="148745" y="283882"/>
                </a:lnTo>
                <a:lnTo>
                  <a:pt x="149419" y="276066"/>
                </a:lnTo>
                <a:lnTo>
                  <a:pt x="186619" y="247655"/>
                </a:lnTo>
                <a:lnTo>
                  <a:pt x="211085" y="242989"/>
                </a:lnTo>
                <a:lnTo>
                  <a:pt x="220815" y="241004"/>
                </a:lnTo>
                <a:lnTo>
                  <a:pt x="258095" y="229764"/>
                </a:lnTo>
                <a:lnTo>
                  <a:pt x="264431" y="226887"/>
                </a:lnTo>
                <a:lnTo>
                  <a:pt x="411091" y="226887"/>
                </a:lnTo>
                <a:lnTo>
                  <a:pt x="411019" y="138340"/>
                </a:lnTo>
                <a:lnTo>
                  <a:pt x="410426" y="120199"/>
                </a:lnTo>
                <a:lnTo>
                  <a:pt x="408428" y="102359"/>
                </a:lnTo>
                <a:lnTo>
                  <a:pt x="406191" y="92064"/>
                </a:lnTo>
                <a:close/>
              </a:path>
              <a:path w="412750" h="412750" extrusionOk="0">
                <a:moveTo>
                  <a:pt x="412277" y="344043"/>
                </a:moveTo>
                <a:lnTo>
                  <a:pt x="276494" y="344043"/>
                </a:lnTo>
                <a:lnTo>
                  <a:pt x="279696" y="358771"/>
                </a:lnTo>
                <a:lnTo>
                  <a:pt x="308822" y="397182"/>
                </a:lnTo>
                <a:lnTo>
                  <a:pt x="349120" y="405637"/>
                </a:lnTo>
                <a:lnTo>
                  <a:pt x="363685" y="404833"/>
                </a:lnTo>
                <a:lnTo>
                  <a:pt x="403368" y="385523"/>
                </a:lnTo>
                <a:lnTo>
                  <a:pt x="412485" y="355038"/>
                </a:lnTo>
                <a:lnTo>
                  <a:pt x="412485" y="350087"/>
                </a:lnTo>
                <a:lnTo>
                  <a:pt x="412277" y="344043"/>
                </a:lnTo>
                <a:close/>
              </a:path>
              <a:path w="412750" h="412750" extrusionOk="0">
                <a:moveTo>
                  <a:pt x="411091" y="226887"/>
                </a:moveTo>
                <a:lnTo>
                  <a:pt x="264431" y="226887"/>
                </a:lnTo>
                <a:lnTo>
                  <a:pt x="264683" y="228985"/>
                </a:lnTo>
                <a:lnTo>
                  <a:pt x="264873" y="232411"/>
                </a:lnTo>
                <a:lnTo>
                  <a:pt x="260833" y="279767"/>
                </a:lnTo>
                <a:lnTo>
                  <a:pt x="238221" y="310500"/>
                </a:lnTo>
                <a:lnTo>
                  <a:pt x="192433" y="320333"/>
                </a:lnTo>
                <a:lnTo>
                  <a:pt x="411131" y="320333"/>
                </a:lnTo>
                <a:lnTo>
                  <a:pt x="411091" y="226887"/>
                </a:lnTo>
                <a:close/>
              </a:path>
              <a:path w="412750" h="412750" extrusionOk="0">
                <a:moveTo>
                  <a:pt x="217262" y="0"/>
                </a:moveTo>
                <a:lnTo>
                  <a:pt x="178030" y="1759"/>
                </a:lnTo>
                <a:lnTo>
                  <a:pt x="111076" y="15839"/>
                </a:lnTo>
                <a:lnTo>
                  <a:pt x="60739" y="43152"/>
                </a:lnTo>
                <a:lnTo>
                  <a:pt x="34895" y="78663"/>
                </a:lnTo>
                <a:lnTo>
                  <a:pt x="31663" y="99163"/>
                </a:lnTo>
                <a:lnTo>
                  <a:pt x="32462" y="108398"/>
                </a:lnTo>
                <a:lnTo>
                  <a:pt x="58199" y="142707"/>
                </a:lnTo>
                <a:lnTo>
                  <a:pt x="74020" y="146207"/>
                </a:lnTo>
                <a:lnTo>
                  <a:pt x="90260" y="144438"/>
                </a:lnTo>
                <a:lnTo>
                  <a:pt x="106912" y="139132"/>
                </a:lnTo>
                <a:lnTo>
                  <a:pt x="123993" y="130293"/>
                </a:lnTo>
                <a:lnTo>
                  <a:pt x="141520" y="117923"/>
                </a:lnTo>
                <a:lnTo>
                  <a:pt x="148192" y="112469"/>
                </a:lnTo>
                <a:lnTo>
                  <a:pt x="153080" y="108687"/>
                </a:lnTo>
                <a:lnTo>
                  <a:pt x="190180" y="94036"/>
                </a:lnTo>
                <a:lnTo>
                  <a:pt x="216571" y="92064"/>
                </a:lnTo>
                <a:lnTo>
                  <a:pt x="406191" y="92064"/>
                </a:lnTo>
                <a:lnTo>
                  <a:pt x="405095" y="87024"/>
                </a:lnTo>
                <a:lnTo>
                  <a:pt x="385796" y="52196"/>
                </a:lnTo>
                <a:lnTo>
                  <a:pt x="351200" y="25265"/>
                </a:lnTo>
                <a:lnTo>
                  <a:pt x="302993" y="8544"/>
                </a:lnTo>
                <a:lnTo>
                  <a:pt x="262441" y="2137"/>
                </a:lnTo>
                <a:lnTo>
                  <a:pt x="240427" y="534"/>
                </a:lnTo>
                <a:lnTo>
                  <a:pt x="217262"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1" name="Google Shape;511;g641ab9412d_1_5"/>
          <p:cNvSpPr/>
          <p:nvPr/>
        </p:nvSpPr>
        <p:spPr>
          <a:xfrm>
            <a:off x="3747223" y="689498"/>
            <a:ext cx="296545" cy="401955"/>
          </a:xfrm>
          <a:custGeom>
            <a:avLst/>
            <a:gdLst/>
            <a:ahLst/>
            <a:cxnLst/>
            <a:rect l="l" t="t" r="r" b="b"/>
            <a:pathLst>
              <a:path w="296545" h="401955" extrusionOk="0">
                <a:moveTo>
                  <a:pt x="68165" y="2902"/>
                </a:moveTo>
                <a:lnTo>
                  <a:pt x="27774" y="13695"/>
                </a:lnTo>
                <a:lnTo>
                  <a:pt x="4471" y="45278"/>
                </a:lnTo>
                <a:lnTo>
                  <a:pt x="0" y="321753"/>
                </a:lnTo>
                <a:lnTo>
                  <a:pt x="1263" y="339202"/>
                </a:lnTo>
                <a:lnTo>
                  <a:pt x="20129" y="379980"/>
                </a:lnTo>
                <a:lnTo>
                  <a:pt x="58399" y="400091"/>
                </a:lnTo>
                <a:lnTo>
                  <a:pt x="74724" y="401441"/>
                </a:lnTo>
                <a:lnTo>
                  <a:pt x="90897" y="400116"/>
                </a:lnTo>
                <a:lnTo>
                  <a:pt x="129118" y="380319"/>
                </a:lnTo>
                <a:lnTo>
                  <a:pt x="148152" y="340681"/>
                </a:lnTo>
                <a:lnTo>
                  <a:pt x="149423" y="323889"/>
                </a:lnTo>
                <a:lnTo>
                  <a:pt x="149423" y="237165"/>
                </a:lnTo>
                <a:lnTo>
                  <a:pt x="150409" y="218562"/>
                </a:lnTo>
                <a:lnTo>
                  <a:pt x="165255" y="177531"/>
                </a:lnTo>
                <a:lnTo>
                  <a:pt x="203943" y="152587"/>
                </a:lnTo>
                <a:lnTo>
                  <a:pt x="241805" y="140785"/>
                </a:lnTo>
                <a:lnTo>
                  <a:pt x="257272" y="134152"/>
                </a:lnTo>
                <a:lnTo>
                  <a:pt x="269870" y="126635"/>
                </a:lnTo>
                <a:lnTo>
                  <a:pt x="279597" y="118237"/>
                </a:lnTo>
                <a:lnTo>
                  <a:pt x="286801" y="108551"/>
                </a:lnTo>
                <a:lnTo>
                  <a:pt x="287058" y="107984"/>
                </a:lnTo>
                <a:lnTo>
                  <a:pt x="137373" y="107984"/>
                </a:lnTo>
                <a:lnTo>
                  <a:pt x="137373" y="75402"/>
                </a:lnTo>
                <a:lnTo>
                  <a:pt x="127795" y="30836"/>
                </a:lnTo>
                <a:lnTo>
                  <a:pt x="84606" y="4004"/>
                </a:lnTo>
                <a:lnTo>
                  <a:pt x="68165" y="2902"/>
                </a:lnTo>
                <a:close/>
              </a:path>
              <a:path w="296545" h="401955" extrusionOk="0">
                <a:moveTo>
                  <a:pt x="237567" y="0"/>
                </a:moveTo>
                <a:lnTo>
                  <a:pt x="192826" y="14810"/>
                </a:lnTo>
                <a:lnTo>
                  <a:pt x="157176" y="59971"/>
                </a:lnTo>
                <a:lnTo>
                  <a:pt x="137373" y="107984"/>
                </a:lnTo>
                <a:lnTo>
                  <a:pt x="287058" y="107984"/>
                </a:lnTo>
                <a:lnTo>
                  <a:pt x="291953" y="97187"/>
                </a:lnTo>
                <a:lnTo>
                  <a:pt x="295049" y="84141"/>
                </a:lnTo>
                <a:lnTo>
                  <a:pt x="296083" y="69409"/>
                </a:lnTo>
                <a:lnTo>
                  <a:pt x="295116" y="53990"/>
                </a:lnTo>
                <a:lnTo>
                  <a:pt x="280602" y="18407"/>
                </a:lnTo>
                <a:lnTo>
                  <a:pt x="237567"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2" name="Google Shape;512;g641ab9412d_1_5"/>
          <p:cNvSpPr/>
          <p:nvPr/>
        </p:nvSpPr>
        <p:spPr>
          <a:xfrm>
            <a:off x="4065261" y="689549"/>
            <a:ext cx="403860" cy="401955"/>
          </a:xfrm>
          <a:custGeom>
            <a:avLst/>
            <a:gdLst/>
            <a:ahLst/>
            <a:cxnLst/>
            <a:rect l="l" t="t" r="r" b="b"/>
            <a:pathLst>
              <a:path w="403860" h="401955" extrusionOk="0">
                <a:moveTo>
                  <a:pt x="67461" y="2789"/>
                </a:moveTo>
                <a:lnTo>
                  <a:pt x="26818" y="13332"/>
                </a:lnTo>
                <a:lnTo>
                  <a:pt x="4301" y="44747"/>
                </a:lnTo>
                <a:lnTo>
                  <a:pt x="0" y="76759"/>
                </a:lnTo>
                <a:lnTo>
                  <a:pt x="0" y="321653"/>
                </a:lnTo>
                <a:lnTo>
                  <a:pt x="11142" y="368481"/>
                </a:lnTo>
                <a:lnTo>
                  <a:pt x="43241" y="396044"/>
                </a:lnTo>
                <a:lnTo>
                  <a:pt x="74033" y="401390"/>
                </a:lnTo>
                <a:lnTo>
                  <a:pt x="90129" y="400034"/>
                </a:lnTo>
                <a:lnTo>
                  <a:pt x="128251" y="380105"/>
                </a:lnTo>
                <a:lnTo>
                  <a:pt x="147439" y="340479"/>
                </a:lnTo>
                <a:lnTo>
                  <a:pt x="148783" y="195022"/>
                </a:lnTo>
                <a:lnTo>
                  <a:pt x="149581" y="178006"/>
                </a:lnTo>
                <a:lnTo>
                  <a:pt x="162478" y="138002"/>
                </a:lnTo>
                <a:lnTo>
                  <a:pt x="204471" y="118928"/>
                </a:lnTo>
                <a:lnTo>
                  <a:pt x="400504" y="118928"/>
                </a:lnTo>
                <a:lnTo>
                  <a:pt x="400071" y="114982"/>
                </a:lnTo>
                <a:lnTo>
                  <a:pt x="397836" y="102130"/>
                </a:lnTo>
                <a:lnTo>
                  <a:pt x="394897" y="90126"/>
                </a:lnTo>
                <a:lnTo>
                  <a:pt x="391275" y="78965"/>
                </a:lnTo>
                <a:lnTo>
                  <a:pt x="388900" y="73241"/>
                </a:lnTo>
                <a:lnTo>
                  <a:pt x="135991" y="73241"/>
                </a:lnTo>
                <a:lnTo>
                  <a:pt x="134590" y="57091"/>
                </a:lnTo>
                <a:lnTo>
                  <a:pt x="117759" y="20895"/>
                </a:lnTo>
                <a:lnTo>
                  <a:pt x="82883" y="3918"/>
                </a:lnTo>
                <a:lnTo>
                  <a:pt x="67461" y="2789"/>
                </a:lnTo>
                <a:close/>
              </a:path>
              <a:path w="403860" h="401955" extrusionOk="0">
                <a:moveTo>
                  <a:pt x="400504" y="118928"/>
                </a:moveTo>
                <a:lnTo>
                  <a:pt x="204471" y="118928"/>
                </a:lnTo>
                <a:lnTo>
                  <a:pt x="217400" y="119951"/>
                </a:lnTo>
                <a:lnTo>
                  <a:pt x="228266" y="123026"/>
                </a:lnTo>
                <a:lnTo>
                  <a:pt x="252270" y="158654"/>
                </a:lnTo>
                <a:lnTo>
                  <a:pt x="255108" y="316061"/>
                </a:lnTo>
                <a:lnTo>
                  <a:pt x="256325" y="335538"/>
                </a:lnTo>
                <a:lnTo>
                  <a:pt x="274546" y="379389"/>
                </a:lnTo>
                <a:lnTo>
                  <a:pt x="313336" y="400015"/>
                </a:lnTo>
                <a:lnTo>
                  <a:pt x="330511" y="401390"/>
                </a:lnTo>
                <a:lnTo>
                  <a:pt x="347474" y="400034"/>
                </a:lnTo>
                <a:lnTo>
                  <a:pt x="385269" y="379741"/>
                </a:lnTo>
                <a:lnTo>
                  <a:pt x="402688" y="335812"/>
                </a:lnTo>
                <a:lnTo>
                  <a:pt x="403853" y="316061"/>
                </a:lnTo>
                <a:lnTo>
                  <a:pt x="403853" y="195022"/>
                </a:lnTo>
                <a:lnTo>
                  <a:pt x="403612" y="169970"/>
                </a:lnTo>
                <a:lnTo>
                  <a:pt x="402895" y="148274"/>
                </a:lnTo>
                <a:lnTo>
                  <a:pt x="401712" y="129941"/>
                </a:lnTo>
                <a:lnTo>
                  <a:pt x="400504" y="118928"/>
                </a:lnTo>
                <a:close/>
              </a:path>
              <a:path w="403860" h="401955" extrusionOk="0">
                <a:moveTo>
                  <a:pt x="267836" y="0"/>
                </a:moveTo>
                <a:lnTo>
                  <a:pt x="226238" y="4454"/>
                </a:lnTo>
                <a:lnTo>
                  <a:pt x="175400" y="27981"/>
                </a:lnTo>
                <a:lnTo>
                  <a:pt x="147953" y="55707"/>
                </a:lnTo>
                <a:lnTo>
                  <a:pt x="135991" y="73241"/>
                </a:lnTo>
                <a:lnTo>
                  <a:pt x="388900" y="73241"/>
                </a:lnTo>
                <a:lnTo>
                  <a:pt x="367606" y="39463"/>
                </a:lnTo>
                <a:lnTo>
                  <a:pt x="324324" y="10018"/>
                </a:lnTo>
                <a:lnTo>
                  <a:pt x="267836"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3" name="Google Shape;513;g641ab9412d_1_5"/>
          <p:cNvSpPr/>
          <p:nvPr/>
        </p:nvSpPr>
        <p:spPr>
          <a:xfrm>
            <a:off x="4546846" y="527074"/>
            <a:ext cx="150495" cy="563880"/>
          </a:xfrm>
          <a:custGeom>
            <a:avLst/>
            <a:gdLst/>
            <a:ahLst/>
            <a:cxnLst/>
            <a:rect l="l" t="t" r="r" b="b"/>
            <a:pathLst>
              <a:path w="150495" h="563880" extrusionOk="0">
                <a:moveTo>
                  <a:pt x="75327" y="0"/>
                </a:moveTo>
                <a:lnTo>
                  <a:pt x="38320" y="11720"/>
                </a:lnTo>
                <a:lnTo>
                  <a:pt x="12893" y="43701"/>
                </a:lnTo>
                <a:lnTo>
                  <a:pt x="7903" y="70452"/>
                </a:lnTo>
                <a:lnTo>
                  <a:pt x="9151" y="84094"/>
                </a:lnTo>
                <a:lnTo>
                  <a:pt x="27844" y="119280"/>
                </a:lnTo>
                <a:lnTo>
                  <a:pt x="62068" y="138495"/>
                </a:lnTo>
                <a:lnTo>
                  <a:pt x="75327" y="139773"/>
                </a:lnTo>
                <a:lnTo>
                  <a:pt x="88822" y="138495"/>
                </a:lnTo>
                <a:lnTo>
                  <a:pt x="123238" y="119456"/>
                </a:lnTo>
                <a:lnTo>
                  <a:pt x="141932" y="84265"/>
                </a:lnTo>
                <a:lnTo>
                  <a:pt x="143178" y="70452"/>
                </a:lnTo>
                <a:lnTo>
                  <a:pt x="141932" y="56434"/>
                </a:lnTo>
                <a:lnTo>
                  <a:pt x="123238" y="20694"/>
                </a:lnTo>
                <a:lnTo>
                  <a:pt x="88801" y="1291"/>
                </a:lnTo>
                <a:lnTo>
                  <a:pt x="75327" y="0"/>
                </a:lnTo>
                <a:close/>
              </a:path>
              <a:path w="150495" h="563880" extrusionOk="0">
                <a:moveTo>
                  <a:pt x="75327" y="165971"/>
                </a:moveTo>
                <a:lnTo>
                  <a:pt x="31339" y="178126"/>
                </a:lnTo>
                <a:lnTo>
                  <a:pt x="5062" y="212863"/>
                </a:lnTo>
                <a:lnTo>
                  <a:pt x="0" y="245621"/>
                </a:lnTo>
                <a:lnTo>
                  <a:pt x="0" y="484182"/>
                </a:lnTo>
                <a:lnTo>
                  <a:pt x="11402" y="530738"/>
                </a:lnTo>
                <a:lnTo>
                  <a:pt x="44196" y="558477"/>
                </a:lnTo>
                <a:lnTo>
                  <a:pt x="75327" y="563857"/>
                </a:lnTo>
                <a:lnTo>
                  <a:pt x="91536" y="562532"/>
                </a:lnTo>
                <a:lnTo>
                  <a:pt x="129746" y="542760"/>
                </a:lnTo>
                <a:lnTo>
                  <a:pt x="148831" y="503113"/>
                </a:lnTo>
                <a:lnTo>
                  <a:pt x="150102" y="486330"/>
                </a:lnTo>
                <a:lnTo>
                  <a:pt x="150102" y="243510"/>
                </a:lnTo>
                <a:lnTo>
                  <a:pt x="138753" y="198499"/>
                </a:lnTo>
                <a:lnTo>
                  <a:pt x="106236" y="171255"/>
                </a:lnTo>
                <a:lnTo>
                  <a:pt x="75327" y="165971"/>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4" name="Google Shape;514;g641ab9412d_1_5"/>
          <p:cNvSpPr/>
          <p:nvPr/>
        </p:nvSpPr>
        <p:spPr>
          <a:xfrm>
            <a:off x="4778128" y="689549"/>
            <a:ext cx="403860" cy="401955"/>
          </a:xfrm>
          <a:custGeom>
            <a:avLst/>
            <a:gdLst/>
            <a:ahLst/>
            <a:cxnLst/>
            <a:rect l="l" t="t" r="r" b="b"/>
            <a:pathLst>
              <a:path w="403860" h="401955" extrusionOk="0">
                <a:moveTo>
                  <a:pt x="67424" y="2852"/>
                </a:moveTo>
                <a:lnTo>
                  <a:pt x="26789" y="13342"/>
                </a:lnTo>
                <a:lnTo>
                  <a:pt x="4286" y="44761"/>
                </a:lnTo>
                <a:lnTo>
                  <a:pt x="0" y="76759"/>
                </a:lnTo>
                <a:lnTo>
                  <a:pt x="0" y="321703"/>
                </a:lnTo>
                <a:lnTo>
                  <a:pt x="11121" y="368481"/>
                </a:lnTo>
                <a:lnTo>
                  <a:pt x="43215" y="396044"/>
                </a:lnTo>
                <a:lnTo>
                  <a:pt x="73995" y="401390"/>
                </a:lnTo>
                <a:lnTo>
                  <a:pt x="90102" y="400034"/>
                </a:lnTo>
                <a:lnTo>
                  <a:pt x="128188" y="380105"/>
                </a:lnTo>
                <a:lnTo>
                  <a:pt x="147404" y="340479"/>
                </a:lnTo>
                <a:lnTo>
                  <a:pt x="148748" y="195022"/>
                </a:lnTo>
                <a:lnTo>
                  <a:pt x="149542" y="178032"/>
                </a:lnTo>
                <a:lnTo>
                  <a:pt x="162478" y="138014"/>
                </a:lnTo>
                <a:lnTo>
                  <a:pt x="204471" y="118928"/>
                </a:lnTo>
                <a:lnTo>
                  <a:pt x="400458" y="118928"/>
                </a:lnTo>
                <a:lnTo>
                  <a:pt x="400021" y="114982"/>
                </a:lnTo>
                <a:lnTo>
                  <a:pt x="397797" y="102130"/>
                </a:lnTo>
                <a:lnTo>
                  <a:pt x="394866" y="90126"/>
                </a:lnTo>
                <a:lnTo>
                  <a:pt x="391243" y="78965"/>
                </a:lnTo>
                <a:lnTo>
                  <a:pt x="388857" y="73241"/>
                </a:lnTo>
                <a:lnTo>
                  <a:pt x="135979" y="73241"/>
                </a:lnTo>
                <a:lnTo>
                  <a:pt x="134566" y="57091"/>
                </a:lnTo>
                <a:lnTo>
                  <a:pt x="117709" y="20895"/>
                </a:lnTo>
                <a:lnTo>
                  <a:pt x="82838" y="3971"/>
                </a:lnTo>
                <a:lnTo>
                  <a:pt x="67424" y="2852"/>
                </a:lnTo>
                <a:close/>
              </a:path>
              <a:path w="403860" h="401955" extrusionOk="0">
                <a:moveTo>
                  <a:pt x="400458" y="118928"/>
                </a:moveTo>
                <a:lnTo>
                  <a:pt x="204471" y="118928"/>
                </a:lnTo>
                <a:lnTo>
                  <a:pt x="217385" y="119957"/>
                </a:lnTo>
                <a:lnTo>
                  <a:pt x="228233" y="123040"/>
                </a:lnTo>
                <a:lnTo>
                  <a:pt x="252237" y="158663"/>
                </a:lnTo>
                <a:lnTo>
                  <a:pt x="255070" y="316061"/>
                </a:lnTo>
                <a:lnTo>
                  <a:pt x="256286" y="335544"/>
                </a:lnTo>
                <a:lnTo>
                  <a:pt x="274508" y="379389"/>
                </a:lnTo>
                <a:lnTo>
                  <a:pt x="313311" y="400015"/>
                </a:lnTo>
                <a:lnTo>
                  <a:pt x="330498" y="401390"/>
                </a:lnTo>
                <a:lnTo>
                  <a:pt x="347461" y="400034"/>
                </a:lnTo>
                <a:lnTo>
                  <a:pt x="385244" y="379741"/>
                </a:lnTo>
                <a:lnTo>
                  <a:pt x="402652" y="335834"/>
                </a:lnTo>
                <a:lnTo>
                  <a:pt x="403815" y="316061"/>
                </a:lnTo>
                <a:lnTo>
                  <a:pt x="403815" y="195022"/>
                </a:lnTo>
                <a:lnTo>
                  <a:pt x="403578" y="169972"/>
                </a:lnTo>
                <a:lnTo>
                  <a:pt x="402865" y="148278"/>
                </a:lnTo>
                <a:lnTo>
                  <a:pt x="401679" y="129946"/>
                </a:lnTo>
                <a:lnTo>
                  <a:pt x="400458" y="118928"/>
                </a:lnTo>
                <a:close/>
              </a:path>
              <a:path w="403860" h="401955" extrusionOk="0">
                <a:moveTo>
                  <a:pt x="267799" y="0"/>
                </a:moveTo>
                <a:lnTo>
                  <a:pt x="226202" y="4460"/>
                </a:lnTo>
                <a:lnTo>
                  <a:pt x="175377" y="28023"/>
                </a:lnTo>
                <a:lnTo>
                  <a:pt x="147919" y="55715"/>
                </a:lnTo>
                <a:lnTo>
                  <a:pt x="135979" y="73241"/>
                </a:lnTo>
                <a:lnTo>
                  <a:pt x="388857" y="73241"/>
                </a:lnTo>
                <a:lnTo>
                  <a:pt x="367568" y="39488"/>
                </a:lnTo>
                <a:lnTo>
                  <a:pt x="324285" y="10039"/>
                </a:lnTo>
                <a:lnTo>
                  <a:pt x="267799" y="0"/>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5" name="Google Shape;515;g641ab9412d_1_5"/>
          <p:cNvSpPr/>
          <p:nvPr/>
        </p:nvSpPr>
        <p:spPr>
          <a:xfrm>
            <a:off x="5238642" y="689555"/>
            <a:ext cx="414654" cy="551180"/>
          </a:xfrm>
          <a:custGeom>
            <a:avLst/>
            <a:gdLst/>
            <a:ahLst/>
            <a:cxnLst/>
            <a:rect l="l" t="t" r="r" b="b"/>
            <a:pathLst>
              <a:path w="414654" h="551180" extrusionOk="0">
                <a:moveTo>
                  <a:pt x="72324" y="404544"/>
                </a:moveTo>
                <a:lnTo>
                  <a:pt x="64044" y="404544"/>
                </a:lnTo>
                <a:lnTo>
                  <a:pt x="52736" y="405479"/>
                </a:lnTo>
                <a:lnTo>
                  <a:pt x="19245" y="427640"/>
                </a:lnTo>
                <a:lnTo>
                  <a:pt x="11044" y="458687"/>
                </a:lnTo>
                <a:lnTo>
                  <a:pt x="14133" y="478664"/>
                </a:lnTo>
                <a:lnTo>
                  <a:pt x="38842" y="512201"/>
                </a:lnTo>
                <a:lnTo>
                  <a:pt x="87344" y="536659"/>
                </a:lnTo>
                <a:lnTo>
                  <a:pt x="154377" y="549140"/>
                </a:lnTo>
                <a:lnTo>
                  <a:pt x="194532" y="550701"/>
                </a:lnTo>
                <a:lnTo>
                  <a:pt x="246560" y="547802"/>
                </a:lnTo>
                <a:lnTo>
                  <a:pt x="291511" y="539107"/>
                </a:lnTo>
                <a:lnTo>
                  <a:pt x="329367" y="524621"/>
                </a:lnTo>
                <a:lnTo>
                  <a:pt x="383901" y="478125"/>
                </a:lnTo>
                <a:lnTo>
                  <a:pt x="396020" y="455119"/>
                </a:lnTo>
                <a:lnTo>
                  <a:pt x="197962" y="455119"/>
                </a:lnTo>
                <a:lnTo>
                  <a:pt x="188148" y="454742"/>
                </a:lnTo>
                <a:lnTo>
                  <a:pt x="141724" y="440546"/>
                </a:lnTo>
                <a:lnTo>
                  <a:pt x="110620" y="420833"/>
                </a:lnTo>
                <a:lnTo>
                  <a:pt x="102337" y="415869"/>
                </a:lnTo>
                <a:lnTo>
                  <a:pt x="94971" y="411964"/>
                </a:lnTo>
                <a:lnTo>
                  <a:pt x="88520" y="409118"/>
                </a:lnTo>
                <a:lnTo>
                  <a:pt x="80454" y="406027"/>
                </a:lnTo>
                <a:lnTo>
                  <a:pt x="72324" y="404544"/>
                </a:lnTo>
                <a:close/>
              </a:path>
              <a:path w="414654" h="551180" extrusionOk="0">
                <a:moveTo>
                  <a:pt x="414508" y="340462"/>
                </a:moveTo>
                <a:lnTo>
                  <a:pt x="271267" y="340462"/>
                </a:lnTo>
                <a:lnTo>
                  <a:pt x="271267" y="382581"/>
                </a:lnTo>
                <a:lnTo>
                  <a:pt x="270132" y="399511"/>
                </a:lnTo>
                <a:lnTo>
                  <a:pt x="253035" y="436912"/>
                </a:lnTo>
                <a:lnTo>
                  <a:pt x="215208" y="453991"/>
                </a:lnTo>
                <a:lnTo>
                  <a:pt x="197962" y="455119"/>
                </a:lnTo>
                <a:lnTo>
                  <a:pt x="396020" y="455119"/>
                </a:lnTo>
                <a:lnTo>
                  <a:pt x="400900" y="445853"/>
                </a:lnTo>
                <a:lnTo>
                  <a:pt x="411105" y="407524"/>
                </a:lnTo>
                <a:lnTo>
                  <a:pt x="414468" y="363659"/>
                </a:lnTo>
                <a:lnTo>
                  <a:pt x="414508" y="340462"/>
                </a:lnTo>
                <a:close/>
              </a:path>
              <a:path w="414654" h="551180" extrusionOk="0">
                <a:moveTo>
                  <a:pt x="159714" y="0"/>
                </a:moveTo>
                <a:lnTo>
                  <a:pt x="94367" y="13026"/>
                </a:lnTo>
                <a:lnTo>
                  <a:pt x="43575" y="52145"/>
                </a:lnTo>
                <a:lnTo>
                  <a:pt x="10893" y="113278"/>
                </a:lnTo>
                <a:lnTo>
                  <a:pt x="2723" y="150499"/>
                </a:lnTo>
                <a:lnTo>
                  <a:pt x="0" y="192157"/>
                </a:lnTo>
                <a:lnTo>
                  <a:pt x="2851" y="231843"/>
                </a:lnTo>
                <a:lnTo>
                  <a:pt x="25666" y="298744"/>
                </a:lnTo>
                <a:lnTo>
                  <a:pt x="70326" y="347953"/>
                </a:lnTo>
                <a:lnTo>
                  <a:pt x="131005" y="373082"/>
                </a:lnTo>
                <a:lnTo>
                  <a:pt x="166989" y="376223"/>
                </a:lnTo>
                <a:lnTo>
                  <a:pt x="183218" y="375662"/>
                </a:lnTo>
                <a:lnTo>
                  <a:pt x="226409" y="367352"/>
                </a:lnTo>
                <a:lnTo>
                  <a:pt x="261376" y="348910"/>
                </a:lnTo>
                <a:lnTo>
                  <a:pt x="271267" y="340462"/>
                </a:lnTo>
                <a:lnTo>
                  <a:pt x="414508" y="340462"/>
                </a:lnTo>
                <a:lnTo>
                  <a:pt x="414508" y="270362"/>
                </a:lnTo>
                <a:lnTo>
                  <a:pt x="207939" y="270362"/>
                </a:lnTo>
                <a:lnTo>
                  <a:pt x="193751" y="269113"/>
                </a:lnTo>
                <a:lnTo>
                  <a:pt x="155884" y="239144"/>
                </a:lnTo>
                <a:lnTo>
                  <a:pt x="147403" y="192157"/>
                </a:lnTo>
                <a:lnTo>
                  <a:pt x="147351" y="189657"/>
                </a:lnTo>
                <a:lnTo>
                  <a:pt x="148292" y="172245"/>
                </a:lnTo>
                <a:lnTo>
                  <a:pt x="162880" y="131669"/>
                </a:lnTo>
                <a:lnTo>
                  <a:pt x="207939" y="111477"/>
                </a:lnTo>
                <a:lnTo>
                  <a:pt x="414508" y="111477"/>
                </a:lnTo>
                <a:lnTo>
                  <a:pt x="414508" y="83168"/>
                </a:lnTo>
                <a:lnTo>
                  <a:pt x="413520" y="63517"/>
                </a:lnTo>
                <a:lnTo>
                  <a:pt x="412552" y="58025"/>
                </a:lnTo>
                <a:lnTo>
                  <a:pt x="283342" y="58025"/>
                </a:lnTo>
                <a:lnTo>
                  <a:pt x="272241" y="44261"/>
                </a:lnTo>
                <a:lnTo>
                  <a:pt x="231712" y="14299"/>
                </a:lnTo>
                <a:lnTo>
                  <a:pt x="179735" y="887"/>
                </a:lnTo>
                <a:lnTo>
                  <a:pt x="159714" y="0"/>
                </a:lnTo>
                <a:close/>
              </a:path>
              <a:path w="414654" h="551180" extrusionOk="0">
                <a:moveTo>
                  <a:pt x="414508" y="111477"/>
                </a:moveTo>
                <a:lnTo>
                  <a:pt x="207939" y="111477"/>
                </a:lnTo>
                <a:lnTo>
                  <a:pt x="221951" y="112759"/>
                </a:lnTo>
                <a:lnTo>
                  <a:pt x="234305" y="116605"/>
                </a:lnTo>
                <a:lnTo>
                  <a:pt x="266473" y="156675"/>
                </a:lnTo>
                <a:lnTo>
                  <a:pt x="270588" y="189657"/>
                </a:lnTo>
                <a:lnTo>
                  <a:pt x="269633" y="208881"/>
                </a:lnTo>
                <a:lnTo>
                  <a:pt x="255259" y="250522"/>
                </a:lnTo>
                <a:lnTo>
                  <a:pt x="207939" y="270362"/>
                </a:lnTo>
                <a:lnTo>
                  <a:pt x="414508" y="270362"/>
                </a:lnTo>
                <a:lnTo>
                  <a:pt x="414508" y="111477"/>
                </a:lnTo>
                <a:close/>
              </a:path>
              <a:path w="414654" h="551180" extrusionOk="0">
                <a:moveTo>
                  <a:pt x="348077" y="2085"/>
                </a:moveTo>
                <a:lnTo>
                  <a:pt x="306775" y="15693"/>
                </a:lnTo>
                <a:lnTo>
                  <a:pt x="283342" y="58025"/>
                </a:lnTo>
                <a:lnTo>
                  <a:pt x="412552" y="58025"/>
                </a:lnTo>
                <a:lnTo>
                  <a:pt x="398664" y="21523"/>
                </a:lnTo>
                <a:lnTo>
                  <a:pt x="364265" y="3303"/>
                </a:lnTo>
                <a:lnTo>
                  <a:pt x="348077" y="2085"/>
                </a:lnTo>
                <a:close/>
              </a:path>
            </a:pathLst>
          </a:custGeom>
          <a:solidFill>
            <a:srgbClr val="25A9E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6" name="Google Shape;516;g641ab9412d_1_5"/>
          <p:cNvSpPr/>
          <p:nvPr/>
        </p:nvSpPr>
        <p:spPr>
          <a:xfrm>
            <a:off x="1350061" y="1218690"/>
            <a:ext cx="208200" cy="23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7" name="Google Shape;517;g641ab9412d_1_5"/>
          <p:cNvSpPr/>
          <p:nvPr/>
        </p:nvSpPr>
        <p:spPr>
          <a:xfrm>
            <a:off x="1622346" y="1287528"/>
            <a:ext cx="144300" cy="174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8" name="Google Shape;518;g641ab9412d_1_5"/>
          <p:cNvSpPr/>
          <p:nvPr/>
        </p:nvSpPr>
        <p:spPr>
          <a:xfrm>
            <a:off x="1833375" y="1287525"/>
            <a:ext cx="175500" cy="174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9" name="Google Shape;519;g641ab9412d_1_5"/>
          <p:cNvSpPr/>
          <p:nvPr/>
        </p:nvSpPr>
        <p:spPr>
          <a:xfrm>
            <a:off x="2080605" y="1287529"/>
            <a:ext cx="147300" cy="1701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0" name="Google Shape;520;g641ab9412d_1_5"/>
          <p:cNvSpPr/>
          <p:nvPr/>
        </p:nvSpPr>
        <p:spPr>
          <a:xfrm>
            <a:off x="2287945" y="1287521"/>
            <a:ext cx="180000" cy="1728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1" name="Google Shape;521;g641ab9412d_1_5"/>
          <p:cNvSpPr/>
          <p:nvPr/>
        </p:nvSpPr>
        <p:spPr>
          <a:xfrm>
            <a:off x="2538528" y="1202345"/>
            <a:ext cx="92710" cy="259080"/>
          </a:xfrm>
          <a:custGeom>
            <a:avLst/>
            <a:gdLst/>
            <a:ahLst/>
            <a:cxnLst/>
            <a:rect l="l" t="t" r="r" b="b"/>
            <a:pathLst>
              <a:path w="92710" h="259080" extrusionOk="0">
                <a:moveTo>
                  <a:pt x="77099" y="0"/>
                </a:moveTo>
                <a:lnTo>
                  <a:pt x="64986" y="0"/>
                </a:lnTo>
                <a:lnTo>
                  <a:pt x="60035" y="2299"/>
                </a:lnTo>
                <a:lnTo>
                  <a:pt x="51730" y="11522"/>
                </a:lnTo>
                <a:lnTo>
                  <a:pt x="49657" y="16900"/>
                </a:lnTo>
                <a:lnTo>
                  <a:pt x="49657" y="28912"/>
                </a:lnTo>
                <a:lnTo>
                  <a:pt x="51730" y="34089"/>
                </a:lnTo>
                <a:lnTo>
                  <a:pt x="60035" y="43186"/>
                </a:lnTo>
                <a:lnTo>
                  <a:pt x="64986" y="45460"/>
                </a:lnTo>
                <a:lnTo>
                  <a:pt x="76873" y="45460"/>
                </a:lnTo>
                <a:lnTo>
                  <a:pt x="82024" y="43073"/>
                </a:lnTo>
                <a:lnTo>
                  <a:pt x="90330" y="33536"/>
                </a:lnTo>
                <a:lnTo>
                  <a:pt x="92416" y="27957"/>
                </a:lnTo>
                <a:lnTo>
                  <a:pt x="92416" y="15819"/>
                </a:lnTo>
                <a:lnTo>
                  <a:pt x="90393" y="10818"/>
                </a:lnTo>
                <a:lnTo>
                  <a:pt x="82326" y="2186"/>
                </a:lnTo>
                <a:lnTo>
                  <a:pt x="77099" y="0"/>
                </a:lnTo>
                <a:close/>
              </a:path>
              <a:path w="92710" h="259080" extrusionOk="0">
                <a:moveTo>
                  <a:pt x="68818" y="104377"/>
                </a:moveTo>
                <a:lnTo>
                  <a:pt x="25557" y="104377"/>
                </a:lnTo>
                <a:lnTo>
                  <a:pt x="29766" y="105420"/>
                </a:lnTo>
                <a:lnTo>
                  <a:pt x="31903" y="107582"/>
                </a:lnTo>
                <a:lnTo>
                  <a:pt x="33913" y="109567"/>
                </a:lnTo>
                <a:lnTo>
                  <a:pt x="34956" y="113764"/>
                </a:lnTo>
                <a:lnTo>
                  <a:pt x="34956" y="123187"/>
                </a:lnTo>
                <a:lnTo>
                  <a:pt x="13306" y="215754"/>
                </a:lnTo>
                <a:lnTo>
                  <a:pt x="12226" y="220315"/>
                </a:lnTo>
                <a:lnTo>
                  <a:pt x="11559" y="223557"/>
                </a:lnTo>
                <a:lnTo>
                  <a:pt x="10655" y="229174"/>
                </a:lnTo>
                <a:lnTo>
                  <a:pt x="10454" y="231888"/>
                </a:lnTo>
                <a:lnTo>
                  <a:pt x="10454" y="241312"/>
                </a:lnTo>
                <a:lnTo>
                  <a:pt x="12690" y="247066"/>
                </a:lnTo>
                <a:lnTo>
                  <a:pt x="21649" y="256390"/>
                </a:lnTo>
                <a:lnTo>
                  <a:pt x="28384" y="258739"/>
                </a:lnTo>
                <a:lnTo>
                  <a:pt x="41753" y="258739"/>
                </a:lnTo>
                <a:lnTo>
                  <a:pt x="79791" y="239703"/>
                </a:lnTo>
                <a:lnTo>
                  <a:pt x="55801" y="239703"/>
                </a:lnTo>
                <a:lnTo>
                  <a:pt x="51202" y="238510"/>
                </a:lnTo>
                <a:lnTo>
                  <a:pt x="45498" y="233810"/>
                </a:lnTo>
                <a:lnTo>
                  <a:pt x="44053" y="229425"/>
                </a:lnTo>
                <a:lnTo>
                  <a:pt x="44089" y="220014"/>
                </a:lnTo>
                <a:lnTo>
                  <a:pt x="66129" y="128151"/>
                </a:lnTo>
                <a:lnTo>
                  <a:pt x="67022" y="124670"/>
                </a:lnTo>
                <a:lnTo>
                  <a:pt x="67687" y="121177"/>
                </a:lnTo>
                <a:lnTo>
                  <a:pt x="68580" y="114216"/>
                </a:lnTo>
                <a:lnTo>
                  <a:pt x="68818" y="111464"/>
                </a:lnTo>
                <a:lnTo>
                  <a:pt x="68818" y="104377"/>
                </a:lnTo>
                <a:close/>
              </a:path>
              <a:path w="92710" h="259080" extrusionOk="0">
                <a:moveTo>
                  <a:pt x="80466" y="236838"/>
                </a:moveTo>
                <a:lnTo>
                  <a:pt x="78355" y="237643"/>
                </a:lnTo>
                <a:lnTo>
                  <a:pt x="75302" y="238283"/>
                </a:lnTo>
                <a:lnTo>
                  <a:pt x="67348" y="239414"/>
                </a:lnTo>
                <a:lnTo>
                  <a:pt x="64307" y="239703"/>
                </a:lnTo>
                <a:lnTo>
                  <a:pt x="79791" y="239703"/>
                </a:lnTo>
                <a:lnTo>
                  <a:pt x="80466"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2" name="Google Shape;522;g641ab9412d_1_5"/>
          <p:cNvSpPr/>
          <p:nvPr/>
        </p:nvSpPr>
        <p:spPr>
          <a:xfrm>
            <a:off x="2690326" y="1287521"/>
            <a:ext cx="180000" cy="172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3" name="Google Shape;523;g641ab9412d_1_5"/>
          <p:cNvSpPr/>
          <p:nvPr/>
        </p:nvSpPr>
        <p:spPr>
          <a:xfrm>
            <a:off x="2930479" y="1287514"/>
            <a:ext cx="179700" cy="2448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4" name="Google Shape;524;g641ab9412d_1_5"/>
          <p:cNvSpPr/>
          <p:nvPr/>
        </p:nvSpPr>
        <p:spPr>
          <a:xfrm>
            <a:off x="3244983" y="1196975"/>
            <a:ext cx="231139" cy="335915"/>
          </a:xfrm>
          <a:custGeom>
            <a:avLst/>
            <a:gdLst/>
            <a:ahLst/>
            <a:cxnLst/>
            <a:rect l="l" t="t" r="r" b="b"/>
            <a:pathLst>
              <a:path w="231139" h="335915" extrusionOk="0">
                <a:moveTo>
                  <a:pt x="20468" y="297088"/>
                </a:moveTo>
                <a:lnTo>
                  <a:pt x="11497" y="297088"/>
                </a:lnTo>
                <a:lnTo>
                  <a:pt x="7287" y="298935"/>
                </a:lnTo>
                <a:lnTo>
                  <a:pt x="1457" y="306323"/>
                </a:lnTo>
                <a:lnTo>
                  <a:pt x="0" y="310595"/>
                </a:lnTo>
                <a:lnTo>
                  <a:pt x="0" y="321150"/>
                </a:lnTo>
                <a:lnTo>
                  <a:pt x="2324" y="325887"/>
                </a:lnTo>
                <a:lnTo>
                  <a:pt x="11622" y="333426"/>
                </a:lnTo>
                <a:lnTo>
                  <a:pt x="18885" y="335311"/>
                </a:lnTo>
                <a:lnTo>
                  <a:pt x="28736" y="335311"/>
                </a:lnTo>
                <a:lnTo>
                  <a:pt x="42100" y="333825"/>
                </a:lnTo>
                <a:lnTo>
                  <a:pt x="55264" y="329369"/>
                </a:lnTo>
                <a:lnTo>
                  <a:pt x="68234" y="321947"/>
                </a:lnTo>
                <a:lnTo>
                  <a:pt x="68783" y="321502"/>
                </a:lnTo>
                <a:lnTo>
                  <a:pt x="43600" y="321502"/>
                </a:lnTo>
                <a:lnTo>
                  <a:pt x="38449" y="313083"/>
                </a:lnTo>
                <a:lnTo>
                  <a:pt x="23534" y="297879"/>
                </a:lnTo>
                <a:lnTo>
                  <a:pt x="20468" y="297088"/>
                </a:lnTo>
                <a:close/>
              </a:path>
              <a:path w="231139" h="335915" extrusionOk="0">
                <a:moveTo>
                  <a:pt x="143970" y="111426"/>
                </a:moveTo>
                <a:lnTo>
                  <a:pt x="112633" y="111426"/>
                </a:lnTo>
                <a:lnTo>
                  <a:pt x="81622" y="256855"/>
                </a:lnTo>
                <a:lnTo>
                  <a:pt x="78117" y="271287"/>
                </a:lnTo>
                <a:lnTo>
                  <a:pt x="60913" y="311273"/>
                </a:lnTo>
                <a:lnTo>
                  <a:pt x="43600" y="321502"/>
                </a:lnTo>
                <a:lnTo>
                  <a:pt x="68783" y="321502"/>
                </a:lnTo>
                <a:lnTo>
                  <a:pt x="102040" y="284418"/>
                </a:lnTo>
                <a:lnTo>
                  <a:pt x="114316" y="250459"/>
                </a:lnTo>
                <a:lnTo>
                  <a:pt x="143970" y="111426"/>
                </a:lnTo>
                <a:close/>
              </a:path>
              <a:path w="231139" h="335915" extrusionOk="0">
                <a:moveTo>
                  <a:pt x="189543" y="96110"/>
                </a:moveTo>
                <a:lnTo>
                  <a:pt x="83306" y="96110"/>
                </a:lnTo>
                <a:lnTo>
                  <a:pt x="79763" y="111426"/>
                </a:lnTo>
                <a:lnTo>
                  <a:pt x="185975" y="111426"/>
                </a:lnTo>
                <a:lnTo>
                  <a:pt x="189543" y="96110"/>
                </a:lnTo>
                <a:close/>
              </a:path>
              <a:path w="231139" h="335915" extrusionOk="0">
                <a:moveTo>
                  <a:pt x="212186" y="0"/>
                </a:moveTo>
                <a:lnTo>
                  <a:pt x="202335" y="0"/>
                </a:lnTo>
                <a:lnTo>
                  <a:pt x="195857" y="381"/>
                </a:lnTo>
                <a:lnTo>
                  <a:pt x="156464" y="17922"/>
                </a:lnTo>
                <a:lnTo>
                  <a:pt x="130953" y="49569"/>
                </a:lnTo>
                <a:lnTo>
                  <a:pt x="115736" y="96110"/>
                </a:lnTo>
                <a:lnTo>
                  <a:pt x="147036" y="96110"/>
                </a:lnTo>
                <a:lnTo>
                  <a:pt x="150818" y="78305"/>
                </a:lnTo>
                <a:lnTo>
                  <a:pt x="154502" y="62317"/>
                </a:lnTo>
                <a:lnTo>
                  <a:pt x="171546" y="22602"/>
                </a:lnTo>
                <a:lnTo>
                  <a:pt x="187533" y="13796"/>
                </a:lnTo>
                <a:lnTo>
                  <a:pt x="230936" y="13796"/>
                </a:lnTo>
                <a:lnTo>
                  <a:pt x="228772" y="9386"/>
                </a:lnTo>
                <a:lnTo>
                  <a:pt x="219461" y="1884"/>
                </a:lnTo>
                <a:lnTo>
                  <a:pt x="212186" y="0"/>
                </a:lnTo>
                <a:close/>
              </a:path>
              <a:path w="231139" h="335915" extrusionOk="0">
                <a:moveTo>
                  <a:pt x="230936" y="13796"/>
                </a:moveTo>
                <a:lnTo>
                  <a:pt x="187533" y="13796"/>
                </a:lnTo>
                <a:lnTo>
                  <a:pt x="189556" y="16824"/>
                </a:lnTo>
                <a:lnTo>
                  <a:pt x="191227" y="19588"/>
                </a:lnTo>
                <a:lnTo>
                  <a:pt x="210565" y="38210"/>
                </a:lnTo>
                <a:lnTo>
                  <a:pt x="219913" y="38210"/>
                </a:lnTo>
                <a:lnTo>
                  <a:pt x="224210" y="36375"/>
                </a:lnTo>
                <a:lnTo>
                  <a:pt x="229714" y="28949"/>
                </a:lnTo>
                <a:lnTo>
                  <a:pt x="231109" y="24677"/>
                </a:lnTo>
                <a:lnTo>
                  <a:pt x="231109" y="14148"/>
                </a:lnTo>
                <a:lnTo>
                  <a:pt x="230936"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5" name="Google Shape;525;g641ab9412d_1_5"/>
          <p:cNvSpPr/>
          <p:nvPr/>
        </p:nvSpPr>
        <p:spPr>
          <a:xfrm>
            <a:off x="3478560" y="1287536"/>
            <a:ext cx="162600" cy="1752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6" name="Google Shape;526;g641ab9412d_1_5"/>
          <p:cNvSpPr/>
          <p:nvPr/>
        </p:nvSpPr>
        <p:spPr>
          <a:xfrm>
            <a:off x="3714001" y="1287529"/>
            <a:ext cx="147300" cy="1701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7" name="Google Shape;527;g641ab9412d_1_5"/>
          <p:cNvSpPr/>
          <p:nvPr/>
        </p:nvSpPr>
        <p:spPr>
          <a:xfrm>
            <a:off x="4035086" y="1218690"/>
            <a:ext cx="208200" cy="2388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8" name="Google Shape;528;g641ab9412d_1_5"/>
          <p:cNvSpPr/>
          <p:nvPr/>
        </p:nvSpPr>
        <p:spPr>
          <a:xfrm>
            <a:off x="4308048" y="1202345"/>
            <a:ext cx="92710" cy="259080"/>
          </a:xfrm>
          <a:custGeom>
            <a:avLst/>
            <a:gdLst/>
            <a:ahLst/>
            <a:cxnLst/>
            <a:rect l="l" t="t" r="r" b="b"/>
            <a:pathLst>
              <a:path w="92710" h="259080" extrusionOk="0">
                <a:moveTo>
                  <a:pt x="77099" y="0"/>
                </a:moveTo>
                <a:lnTo>
                  <a:pt x="64973" y="0"/>
                </a:lnTo>
                <a:lnTo>
                  <a:pt x="60035" y="2299"/>
                </a:lnTo>
                <a:lnTo>
                  <a:pt x="51717" y="11522"/>
                </a:lnTo>
                <a:lnTo>
                  <a:pt x="49644" y="16900"/>
                </a:lnTo>
                <a:lnTo>
                  <a:pt x="49644" y="28912"/>
                </a:lnTo>
                <a:lnTo>
                  <a:pt x="51717" y="34089"/>
                </a:lnTo>
                <a:lnTo>
                  <a:pt x="60035" y="43186"/>
                </a:lnTo>
                <a:lnTo>
                  <a:pt x="64973" y="45460"/>
                </a:lnTo>
                <a:lnTo>
                  <a:pt x="76847" y="45460"/>
                </a:lnTo>
                <a:lnTo>
                  <a:pt x="82024" y="43073"/>
                </a:lnTo>
                <a:lnTo>
                  <a:pt x="86183" y="38310"/>
                </a:lnTo>
                <a:lnTo>
                  <a:pt x="90317" y="33536"/>
                </a:lnTo>
                <a:lnTo>
                  <a:pt x="92416" y="27957"/>
                </a:lnTo>
                <a:lnTo>
                  <a:pt x="92416" y="15819"/>
                </a:lnTo>
                <a:lnTo>
                  <a:pt x="90393" y="10818"/>
                </a:lnTo>
                <a:lnTo>
                  <a:pt x="82326" y="2186"/>
                </a:lnTo>
                <a:lnTo>
                  <a:pt x="77099" y="0"/>
                </a:lnTo>
                <a:close/>
              </a:path>
              <a:path w="92710" h="259080" extrusionOk="0">
                <a:moveTo>
                  <a:pt x="68818" y="104377"/>
                </a:moveTo>
                <a:lnTo>
                  <a:pt x="25544" y="104377"/>
                </a:lnTo>
                <a:lnTo>
                  <a:pt x="29766" y="105420"/>
                </a:lnTo>
                <a:lnTo>
                  <a:pt x="31903" y="107582"/>
                </a:lnTo>
                <a:lnTo>
                  <a:pt x="33913" y="109567"/>
                </a:lnTo>
                <a:lnTo>
                  <a:pt x="34956" y="113764"/>
                </a:lnTo>
                <a:lnTo>
                  <a:pt x="34956" y="123187"/>
                </a:lnTo>
                <a:lnTo>
                  <a:pt x="13306" y="215754"/>
                </a:lnTo>
                <a:lnTo>
                  <a:pt x="12238" y="220315"/>
                </a:lnTo>
                <a:lnTo>
                  <a:pt x="11559" y="223557"/>
                </a:lnTo>
                <a:lnTo>
                  <a:pt x="10655" y="229174"/>
                </a:lnTo>
                <a:lnTo>
                  <a:pt x="10454" y="231888"/>
                </a:lnTo>
                <a:lnTo>
                  <a:pt x="10454" y="241312"/>
                </a:lnTo>
                <a:lnTo>
                  <a:pt x="12690" y="247066"/>
                </a:lnTo>
                <a:lnTo>
                  <a:pt x="21649" y="256390"/>
                </a:lnTo>
                <a:lnTo>
                  <a:pt x="28384" y="258739"/>
                </a:lnTo>
                <a:lnTo>
                  <a:pt x="41753" y="258739"/>
                </a:lnTo>
                <a:lnTo>
                  <a:pt x="79782" y="239703"/>
                </a:lnTo>
                <a:lnTo>
                  <a:pt x="55801" y="239703"/>
                </a:lnTo>
                <a:lnTo>
                  <a:pt x="51177" y="238510"/>
                </a:lnTo>
                <a:lnTo>
                  <a:pt x="45485" y="233810"/>
                </a:lnTo>
                <a:lnTo>
                  <a:pt x="44053" y="229425"/>
                </a:lnTo>
                <a:lnTo>
                  <a:pt x="44089" y="220014"/>
                </a:lnTo>
                <a:lnTo>
                  <a:pt x="66129" y="128151"/>
                </a:lnTo>
                <a:lnTo>
                  <a:pt x="67022" y="124670"/>
                </a:lnTo>
                <a:lnTo>
                  <a:pt x="67687" y="121177"/>
                </a:lnTo>
                <a:lnTo>
                  <a:pt x="68592" y="114216"/>
                </a:lnTo>
                <a:lnTo>
                  <a:pt x="68818" y="111464"/>
                </a:lnTo>
                <a:lnTo>
                  <a:pt x="68818" y="104377"/>
                </a:lnTo>
                <a:close/>
              </a:path>
              <a:path w="92710" h="259080" extrusionOk="0">
                <a:moveTo>
                  <a:pt x="80454" y="236838"/>
                </a:moveTo>
                <a:lnTo>
                  <a:pt x="78355" y="237643"/>
                </a:lnTo>
                <a:lnTo>
                  <a:pt x="75289" y="238283"/>
                </a:lnTo>
                <a:lnTo>
                  <a:pt x="67348" y="239414"/>
                </a:lnTo>
                <a:lnTo>
                  <a:pt x="64307" y="239703"/>
                </a:lnTo>
                <a:lnTo>
                  <a:pt x="79782" y="239703"/>
                </a:lnTo>
                <a:lnTo>
                  <a:pt x="80454" y="236838"/>
                </a:lnTo>
                <a:close/>
              </a:path>
              <a:path w="92710" h="259080" extrusionOk="0">
                <a:moveTo>
                  <a:pt x="51768" y="85178"/>
                </a:moveTo>
                <a:lnTo>
                  <a:pt x="38537" y="85178"/>
                </a:lnTo>
                <a:lnTo>
                  <a:pt x="33033" y="86146"/>
                </a:lnTo>
                <a:lnTo>
                  <a:pt x="19111" y="89953"/>
                </a:lnTo>
                <a:lnTo>
                  <a:pt x="11270" y="92880"/>
                </a:lnTo>
                <a:lnTo>
                  <a:pt x="2525" y="96801"/>
                </a:lnTo>
                <a:lnTo>
                  <a:pt x="0" y="107582"/>
                </a:lnTo>
                <a:lnTo>
                  <a:pt x="2110" y="107004"/>
                </a:lnTo>
                <a:lnTo>
                  <a:pt x="5252" y="106338"/>
                </a:lnTo>
                <a:lnTo>
                  <a:pt x="13406" y="104767"/>
                </a:lnTo>
                <a:lnTo>
                  <a:pt x="16686" y="104377"/>
                </a:lnTo>
                <a:lnTo>
                  <a:pt x="68818" y="104377"/>
                </a:lnTo>
                <a:lnTo>
                  <a:pt x="68818" y="102028"/>
                </a:lnTo>
                <a:lnTo>
                  <a:pt x="66745" y="96135"/>
                </a:lnTo>
                <a:lnTo>
                  <a:pt x="58440" y="87377"/>
                </a:lnTo>
                <a:lnTo>
                  <a:pt x="51768" y="85178"/>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9" name="Google Shape;529;g641ab9412d_1_5"/>
          <p:cNvSpPr/>
          <p:nvPr/>
        </p:nvSpPr>
        <p:spPr>
          <a:xfrm>
            <a:off x="4385789" y="1196975"/>
            <a:ext cx="231139" cy="335915"/>
          </a:xfrm>
          <a:custGeom>
            <a:avLst/>
            <a:gdLst/>
            <a:ahLst/>
            <a:cxnLst/>
            <a:rect l="l" t="t" r="r" b="b"/>
            <a:pathLst>
              <a:path w="231139" h="335915" extrusionOk="0">
                <a:moveTo>
                  <a:pt x="20455" y="297088"/>
                </a:moveTo>
                <a:lnTo>
                  <a:pt x="11484" y="297088"/>
                </a:lnTo>
                <a:lnTo>
                  <a:pt x="7275" y="298935"/>
                </a:lnTo>
                <a:lnTo>
                  <a:pt x="4372" y="302642"/>
                </a:lnTo>
                <a:lnTo>
                  <a:pt x="1419" y="306323"/>
                </a:lnTo>
                <a:lnTo>
                  <a:pt x="0" y="310595"/>
                </a:lnTo>
                <a:lnTo>
                  <a:pt x="0" y="321150"/>
                </a:lnTo>
                <a:lnTo>
                  <a:pt x="2311" y="325887"/>
                </a:lnTo>
                <a:lnTo>
                  <a:pt x="11610" y="333426"/>
                </a:lnTo>
                <a:lnTo>
                  <a:pt x="18872" y="335311"/>
                </a:lnTo>
                <a:lnTo>
                  <a:pt x="28723" y="335311"/>
                </a:lnTo>
                <a:lnTo>
                  <a:pt x="42095" y="333825"/>
                </a:lnTo>
                <a:lnTo>
                  <a:pt x="55262" y="329369"/>
                </a:lnTo>
                <a:lnTo>
                  <a:pt x="68234" y="321947"/>
                </a:lnTo>
                <a:lnTo>
                  <a:pt x="68783" y="321502"/>
                </a:lnTo>
                <a:lnTo>
                  <a:pt x="43575" y="321502"/>
                </a:lnTo>
                <a:lnTo>
                  <a:pt x="40409" y="316338"/>
                </a:lnTo>
                <a:lnTo>
                  <a:pt x="26147" y="299450"/>
                </a:lnTo>
                <a:lnTo>
                  <a:pt x="23534" y="297879"/>
                </a:lnTo>
                <a:lnTo>
                  <a:pt x="20455" y="297088"/>
                </a:lnTo>
                <a:close/>
              </a:path>
              <a:path w="231139" h="335915" extrusionOk="0">
                <a:moveTo>
                  <a:pt x="143970" y="111426"/>
                </a:moveTo>
                <a:lnTo>
                  <a:pt x="112633" y="111426"/>
                </a:lnTo>
                <a:lnTo>
                  <a:pt x="81622" y="256855"/>
                </a:lnTo>
                <a:lnTo>
                  <a:pt x="78107" y="271287"/>
                </a:lnTo>
                <a:lnTo>
                  <a:pt x="60905" y="311273"/>
                </a:lnTo>
                <a:lnTo>
                  <a:pt x="43575" y="321502"/>
                </a:lnTo>
                <a:lnTo>
                  <a:pt x="68783" y="321502"/>
                </a:lnTo>
                <a:lnTo>
                  <a:pt x="102028" y="284418"/>
                </a:lnTo>
                <a:lnTo>
                  <a:pt x="114291" y="250459"/>
                </a:lnTo>
                <a:lnTo>
                  <a:pt x="143970" y="111426"/>
                </a:lnTo>
                <a:close/>
              </a:path>
              <a:path w="231139" h="335915" extrusionOk="0">
                <a:moveTo>
                  <a:pt x="189518" y="96110"/>
                </a:moveTo>
                <a:lnTo>
                  <a:pt x="83306" y="96110"/>
                </a:lnTo>
                <a:lnTo>
                  <a:pt x="79763" y="111426"/>
                </a:lnTo>
                <a:lnTo>
                  <a:pt x="185962" y="111426"/>
                </a:lnTo>
                <a:lnTo>
                  <a:pt x="189518" y="96110"/>
                </a:lnTo>
                <a:close/>
              </a:path>
              <a:path w="231139" h="335915" extrusionOk="0">
                <a:moveTo>
                  <a:pt x="212186" y="0"/>
                </a:moveTo>
                <a:lnTo>
                  <a:pt x="202310" y="0"/>
                </a:lnTo>
                <a:lnTo>
                  <a:pt x="195844" y="381"/>
                </a:lnTo>
                <a:lnTo>
                  <a:pt x="156462" y="17922"/>
                </a:lnTo>
                <a:lnTo>
                  <a:pt x="130940" y="49569"/>
                </a:lnTo>
                <a:lnTo>
                  <a:pt x="115724" y="96110"/>
                </a:lnTo>
                <a:lnTo>
                  <a:pt x="147036" y="96110"/>
                </a:lnTo>
                <a:lnTo>
                  <a:pt x="150818" y="78305"/>
                </a:lnTo>
                <a:lnTo>
                  <a:pt x="154499" y="62317"/>
                </a:lnTo>
                <a:lnTo>
                  <a:pt x="171533" y="22602"/>
                </a:lnTo>
                <a:lnTo>
                  <a:pt x="187533" y="13796"/>
                </a:lnTo>
                <a:lnTo>
                  <a:pt x="230924" y="13796"/>
                </a:lnTo>
                <a:lnTo>
                  <a:pt x="228772" y="9386"/>
                </a:lnTo>
                <a:lnTo>
                  <a:pt x="219448" y="1884"/>
                </a:lnTo>
                <a:lnTo>
                  <a:pt x="212186" y="0"/>
                </a:lnTo>
                <a:close/>
              </a:path>
              <a:path w="231139" h="335915" extrusionOk="0">
                <a:moveTo>
                  <a:pt x="230924" y="13796"/>
                </a:moveTo>
                <a:lnTo>
                  <a:pt x="187533" y="13796"/>
                </a:lnTo>
                <a:lnTo>
                  <a:pt x="189543" y="16824"/>
                </a:lnTo>
                <a:lnTo>
                  <a:pt x="191227" y="19588"/>
                </a:lnTo>
                <a:lnTo>
                  <a:pt x="210540" y="38210"/>
                </a:lnTo>
                <a:lnTo>
                  <a:pt x="219876" y="38210"/>
                </a:lnTo>
                <a:lnTo>
                  <a:pt x="224198" y="36375"/>
                </a:lnTo>
                <a:lnTo>
                  <a:pt x="229714" y="28949"/>
                </a:lnTo>
                <a:lnTo>
                  <a:pt x="231096" y="24677"/>
                </a:lnTo>
                <a:lnTo>
                  <a:pt x="231096" y="14148"/>
                </a:lnTo>
                <a:lnTo>
                  <a:pt x="230924" y="13796"/>
                </a:lnTo>
                <a:close/>
              </a:path>
            </a:pathLst>
          </a:custGeom>
          <a:solidFill>
            <a:srgbClr val="60616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0" name="Google Shape;530;g641ab9412d_1_5"/>
          <p:cNvSpPr/>
          <p:nvPr/>
        </p:nvSpPr>
        <p:spPr>
          <a:xfrm>
            <a:off x="4619689" y="1287528"/>
            <a:ext cx="144300" cy="174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31" name="Google Shape;531;g641ab9412d_1_5"/>
          <p:cNvPicPr preferRelativeResize="0"/>
          <p:nvPr/>
        </p:nvPicPr>
        <p:blipFill rotWithShape="1">
          <a:blip r:embed="rId14">
            <a:alphaModFix/>
          </a:blip>
          <a:srcRect/>
          <a:stretch/>
        </p:blipFill>
        <p:spPr>
          <a:xfrm rot="10800000" flipH="1">
            <a:off x="0" y="6564321"/>
            <a:ext cx="20104101" cy="5036104"/>
          </a:xfrm>
          <a:prstGeom prst="rect">
            <a:avLst/>
          </a:prstGeom>
          <a:noFill/>
          <a:ln>
            <a:noFill/>
          </a:ln>
        </p:spPr>
      </p:pic>
      <p:pic>
        <p:nvPicPr>
          <p:cNvPr id="532" name="Google Shape;532;g641ab9412d_1_5"/>
          <p:cNvPicPr preferRelativeResize="0"/>
          <p:nvPr/>
        </p:nvPicPr>
        <p:blipFill rotWithShape="1">
          <a:blip r:embed="rId15">
            <a:alphaModFix/>
          </a:blip>
          <a:srcRect/>
          <a:stretch/>
        </p:blipFill>
        <p:spPr>
          <a:xfrm>
            <a:off x="10375900" y="5811838"/>
            <a:ext cx="266700" cy="600075"/>
          </a:xfrm>
          <a:prstGeom prst="rect">
            <a:avLst/>
          </a:prstGeom>
          <a:noFill/>
          <a:ln>
            <a:noFill/>
          </a:ln>
        </p:spPr>
      </p:pic>
      <p:pic>
        <p:nvPicPr>
          <p:cNvPr id="533" name="Google Shape;533;g641ab9412d_1_5"/>
          <p:cNvPicPr preferRelativeResize="0"/>
          <p:nvPr/>
        </p:nvPicPr>
        <p:blipFill rotWithShape="1">
          <a:blip r:embed="rId15">
            <a:alphaModFix/>
          </a:blip>
          <a:srcRect/>
          <a:stretch/>
        </p:blipFill>
        <p:spPr>
          <a:xfrm>
            <a:off x="10528300" y="5964238"/>
            <a:ext cx="266700" cy="600075"/>
          </a:xfrm>
          <a:prstGeom prst="rect">
            <a:avLst/>
          </a:prstGeom>
          <a:noFill/>
          <a:ln>
            <a:noFill/>
          </a:ln>
        </p:spPr>
      </p:pic>
      <p:sp>
        <p:nvSpPr>
          <p:cNvPr id="534" name="Google Shape;534;g641ab9412d_1_5"/>
          <p:cNvSpPr txBox="1">
            <a:spLocks noGrp="1"/>
          </p:cNvSpPr>
          <p:nvPr>
            <p:ph type="title"/>
          </p:nvPr>
        </p:nvSpPr>
        <p:spPr>
          <a:xfrm>
            <a:off x="257725" y="1695225"/>
            <a:ext cx="15977700" cy="1231800"/>
          </a:xfrm>
          <a:prstGeom prst="rect">
            <a:avLst/>
          </a:prstGeom>
          <a:noFill/>
          <a:ln>
            <a:noFill/>
          </a:ln>
        </p:spPr>
        <p:txBody>
          <a:bodyPr spcFirstLastPara="1" wrap="square" lIns="0" tIns="11425" rIns="0" bIns="0" anchor="t" anchorCtr="0">
            <a:noAutofit/>
          </a:bodyPr>
          <a:lstStyle/>
          <a:p>
            <a:pPr marL="12700" marR="5080" lvl="0" indent="0" algn="l" rtl="0">
              <a:lnSpc>
                <a:spcPct val="100600"/>
              </a:lnSpc>
              <a:spcBef>
                <a:spcPts val="0"/>
              </a:spcBef>
              <a:spcAft>
                <a:spcPts val="0"/>
              </a:spcAft>
              <a:buSzPts val="1400"/>
              <a:buNone/>
            </a:pPr>
            <a:r>
              <a:rPr lang="en-US"/>
              <a:t>Case Study- (Silhouette of Vehicles)</a:t>
            </a:r>
            <a:endParaRPr/>
          </a:p>
        </p:txBody>
      </p:sp>
      <p:sp>
        <p:nvSpPr>
          <p:cNvPr id="535" name="Google Shape;535;g641ab9412d_1_5"/>
          <p:cNvSpPr txBox="1"/>
          <p:nvPr/>
        </p:nvSpPr>
        <p:spPr>
          <a:xfrm flipH="1">
            <a:off x="257726" y="2765890"/>
            <a:ext cx="19322401" cy="8520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650"/>
              <a:buFont typeface="Arial"/>
              <a:buNone/>
            </a:pPr>
            <a:r>
              <a:rPr lang="en-US" sz="3200" dirty="0">
                <a:solidFill>
                  <a:schemeClr val="dk1"/>
                </a:solidFill>
                <a:latin typeface="Montserrat"/>
                <a:ea typeface="Montserrat"/>
                <a:cs typeface="Montserrat"/>
                <a:sym typeface="Montserrat"/>
              </a:rPr>
              <a:t>The data contains features extracted from the silhouette of vehicles in different angles. Four "</a:t>
            </a:r>
            <a:r>
              <a:rPr lang="en-US" sz="3200" dirty="0" err="1">
                <a:solidFill>
                  <a:schemeClr val="dk1"/>
                </a:solidFill>
                <a:latin typeface="Montserrat"/>
                <a:ea typeface="Montserrat"/>
                <a:cs typeface="Montserrat"/>
                <a:sym typeface="Montserrat"/>
              </a:rPr>
              <a:t>Corgie</a:t>
            </a:r>
            <a:r>
              <a:rPr lang="en-US" sz="3200" dirty="0">
                <a:solidFill>
                  <a:schemeClr val="dk1"/>
                </a:solidFill>
                <a:latin typeface="Montserrat"/>
                <a:ea typeface="Montserrat"/>
                <a:cs typeface="Montserrat"/>
                <a:sym typeface="Montserrat"/>
              </a:rPr>
              <a:t>" model vehicles were used for the experiment: a double decker bus, </a:t>
            </a:r>
            <a:r>
              <a:rPr lang="en-US" sz="3200" dirty="0" err="1">
                <a:solidFill>
                  <a:schemeClr val="dk1"/>
                </a:solidFill>
                <a:latin typeface="Montserrat"/>
                <a:ea typeface="Montserrat"/>
                <a:cs typeface="Montserrat"/>
                <a:sym typeface="Montserrat"/>
              </a:rPr>
              <a:t>Cheverolet</a:t>
            </a:r>
            <a:r>
              <a:rPr lang="en-US" sz="3200" dirty="0">
                <a:solidFill>
                  <a:schemeClr val="dk1"/>
                </a:solidFill>
                <a:latin typeface="Montserrat"/>
                <a:ea typeface="Montserrat"/>
                <a:cs typeface="Montserrat"/>
                <a:sym typeface="Montserrat"/>
              </a:rPr>
              <a:t> van, Saab 9000 and an Opel Manta 400 cars. This particular combination of vehicles was chosen with the expectation that the bus, van and either one of the cars would be readily distinguishable, but it would be more difficult to distinguish between the cars.</a:t>
            </a:r>
            <a:endParaRPr sz="3200" b="0" i="0" u="none" strike="noStrike" cap="none" dirty="0">
              <a:solidFill>
                <a:srgbClr val="000000"/>
              </a:solidFill>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2500"/>
              <a:buFont typeface="Arial"/>
              <a:buNone/>
            </a:pPr>
            <a:endParaRPr sz="3200" dirty="0">
              <a:latin typeface="Montserrat"/>
              <a:ea typeface="Montserrat"/>
              <a:cs typeface="Montserrat"/>
              <a:sym typeface="Montserrat"/>
            </a:endParaRPr>
          </a:p>
          <a:p>
            <a:pPr marL="0" marR="0" lvl="0" indent="0" algn="just" rtl="0">
              <a:lnSpc>
                <a:spcPct val="115000"/>
              </a:lnSpc>
              <a:spcBef>
                <a:spcPts val="0"/>
              </a:spcBef>
              <a:spcAft>
                <a:spcPts val="0"/>
              </a:spcAft>
              <a:buClr>
                <a:srgbClr val="000000"/>
              </a:buClr>
              <a:buSzPts val="2500"/>
              <a:buFont typeface="Arial"/>
              <a:buNone/>
            </a:pPr>
            <a:r>
              <a:rPr lang="en-US" sz="3200" dirty="0">
                <a:latin typeface="Montserrat"/>
                <a:ea typeface="Montserrat"/>
                <a:cs typeface="Montserrat"/>
                <a:sym typeface="Montserrat"/>
              </a:rPr>
              <a:t>The purpose is to classify a given silhouette as different vehicle, using a set of features extracted from the silhouette.</a:t>
            </a:r>
          </a:p>
          <a:p>
            <a:pPr marL="0" marR="0" lvl="0" indent="0" algn="just" rtl="0">
              <a:lnSpc>
                <a:spcPct val="115000"/>
              </a:lnSpc>
              <a:spcBef>
                <a:spcPts val="0"/>
              </a:spcBef>
              <a:spcAft>
                <a:spcPts val="0"/>
              </a:spcAft>
              <a:buClr>
                <a:srgbClr val="000000"/>
              </a:buClr>
              <a:buSzPts val="2500"/>
              <a:buFont typeface="Arial"/>
              <a:buNone/>
            </a:pPr>
            <a:endParaRPr lang="en-US" sz="3200" dirty="0">
              <a:latin typeface="Montserrat"/>
              <a:ea typeface="Montserrat"/>
              <a:cs typeface="Montserrat"/>
              <a:sym typeface="Montserrat"/>
            </a:endParaRPr>
          </a:p>
          <a:p>
            <a:endParaRPr lang="en-IN" dirty="0"/>
          </a:p>
          <a:p>
            <a:r>
              <a:rPr lang="en-IN" sz="3200" dirty="0">
                <a:latin typeface="Montserrat"/>
              </a:rPr>
              <a:t> Attribute Information: </a:t>
            </a:r>
          </a:p>
          <a:p>
            <a:r>
              <a:rPr lang="en-US" sz="3200" dirty="0">
                <a:latin typeface="Montserrat"/>
              </a:rPr>
              <a:t>All the features are geometric features extracted from the silhouette. </a:t>
            </a:r>
          </a:p>
          <a:p>
            <a:r>
              <a:rPr lang="en-US" sz="3200" dirty="0">
                <a:latin typeface="Montserrat"/>
              </a:rPr>
              <a:t>All are numeric in nature. </a:t>
            </a:r>
            <a:endParaRPr sz="3200" dirty="0">
              <a:latin typeface="Montserrat"/>
              <a:sym typeface="Montserrat"/>
            </a:endParaRPr>
          </a:p>
          <a:p>
            <a:pPr marL="0" marR="0" lvl="0" indent="0" algn="just" rtl="0">
              <a:lnSpc>
                <a:spcPct val="115000"/>
              </a:lnSpc>
              <a:spcBef>
                <a:spcPts val="0"/>
              </a:spcBef>
              <a:spcAft>
                <a:spcPts val="0"/>
              </a:spcAft>
              <a:buClr>
                <a:srgbClr val="000000"/>
              </a:buClr>
              <a:buSzPts val="2500"/>
              <a:buFont typeface="Arial"/>
              <a:buNone/>
            </a:pPr>
            <a:endParaRPr sz="3200" dirty="0">
              <a:latin typeface="Montserrat"/>
              <a:sym typeface="Montserrat"/>
            </a:endParaRPr>
          </a:p>
          <a:p>
            <a:pPr marL="0" marR="0" lvl="0" indent="0" algn="just" rtl="0">
              <a:lnSpc>
                <a:spcPct val="115000"/>
              </a:lnSpc>
              <a:spcBef>
                <a:spcPts val="0"/>
              </a:spcBef>
              <a:spcAft>
                <a:spcPts val="0"/>
              </a:spcAft>
              <a:buClr>
                <a:srgbClr val="000000"/>
              </a:buClr>
              <a:buSzPts val="2500"/>
              <a:buFont typeface="Arial"/>
              <a:buNone/>
            </a:pPr>
            <a:endParaRPr sz="2500" b="0" i="0" u="none" strike="noStrike" cap="none" dirty="0">
              <a:solidFill>
                <a:schemeClr val="dk1"/>
              </a:solidFill>
              <a:latin typeface="Montserrat"/>
              <a:ea typeface="Montserrat"/>
              <a:cs typeface="Montserrat"/>
              <a:sym typeface="Montserrat"/>
            </a:endParaRPr>
          </a:p>
        </p:txBody>
      </p:sp>
      <p:sp>
        <p:nvSpPr>
          <p:cNvPr id="536" name="Google Shape;536;g641ab9412d_1_5"/>
          <p:cNvSpPr/>
          <p:nvPr/>
        </p:nvSpPr>
        <p:spPr>
          <a:xfrm>
            <a:off x="5653296" y="11242774"/>
            <a:ext cx="825578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accent1"/>
                </a:solidFill>
                <a:highlight>
                  <a:srgbClr val="FFFFFF"/>
                </a:highlight>
                <a:latin typeface="Arial"/>
                <a:ea typeface="Arial"/>
                <a:cs typeface="Arial"/>
                <a:sym typeface="Arial"/>
              </a:rPr>
              <a:t>Proprietary content. ©Great Learning. All Rights Reserved. Unauthorized use or distribution prohibited</a:t>
            </a:r>
            <a:endParaRPr sz="1400" b="0" i="0" u="none" strike="noStrike" cap="none">
              <a:solidFill>
                <a:schemeClr val="accen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0F1F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0F1F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785</Words>
  <Application>Microsoft Office PowerPoint</Application>
  <PresentationFormat>Custom</PresentationFormat>
  <Paragraphs>89</Paragraphs>
  <Slides>11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Montserrat SemiBold</vt:lpstr>
      <vt:lpstr>Calibri</vt:lpstr>
      <vt:lpstr>Times New Roman</vt:lpstr>
      <vt:lpstr>Montserrat Medium</vt:lpstr>
      <vt:lpstr>Arial</vt:lpstr>
      <vt:lpstr>Montserrat ExtraBold</vt:lpstr>
      <vt:lpstr>Montserrat</vt:lpstr>
      <vt:lpstr>Office Theme</vt:lpstr>
      <vt:lpstr>Office Theme</vt:lpstr>
      <vt:lpstr>     ADVANCE STATISTICS ( Week 3) </vt:lpstr>
      <vt:lpstr>DSBA CURRICULUM DESIGN</vt:lpstr>
      <vt:lpstr>LEARNING  OBJECTIVE OF  THIS MODULE</vt:lpstr>
      <vt:lpstr>LEARNING OBJECTIVES OF THIS SESSION -</vt:lpstr>
      <vt:lpstr>TRY ANSWERING THE FOLLOWING</vt:lpstr>
      <vt:lpstr>BROAD OVERVIEW</vt:lpstr>
      <vt:lpstr>PCA to devise IPL’s bidding strategy </vt:lpstr>
      <vt:lpstr>PCA for Designing Survey Questionnaire </vt:lpstr>
      <vt:lpstr>Case Study- (Silhouette of Vehicles)</vt:lpstr>
      <vt:lpstr>ANY QUESTIONS</vt:lpstr>
      <vt:lpstr>HAPPY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 STATISTICS ( Week 3)</dc:title>
  <dc:creator>Nitin Goyal</dc:creator>
  <cp:lastModifiedBy>Windows User</cp:lastModifiedBy>
  <cp:revision>6</cp:revision>
  <dcterms:created xsi:type="dcterms:W3CDTF">2019-08-28T14:09:39Z</dcterms:created>
  <dcterms:modified xsi:type="dcterms:W3CDTF">2020-04-10T07:29:24Z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2019-08-28T00:00:00Z</vt:filetime>
  </property>
  <property fmtid="{D5CDD505-2E9C-101B-9397-08002B2CF9AE}" pid="3" name="Creator">
    <vt:lpwstr>Adobe Illustrator CC 23.0 (Macintosh)</vt:lpwstr>
  </property>
  <property fmtid="{D5CDD505-2E9C-101B-9397-08002B2CF9AE}" pid="4" name="LastSaved">
    <vt:filetime>2019-08-28T00:00:00Z</vt:filetime>
  </property>
</Properties>
</file>